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708" r:id="rId3"/>
    <p:sldMasterId id="2147483720" r:id="rId4"/>
    <p:sldMasterId id="2147483732" r:id="rId5"/>
  </p:sldMasterIdLst>
  <p:sldIdLst>
    <p:sldId id="272" r:id="rId6"/>
    <p:sldId id="273" r:id="rId7"/>
    <p:sldId id="257" r:id="rId8"/>
    <p:sldId id="282" r:id="rId9"/>
    <p:sldId id="258" r:id="rId10"/>
    <p:sldId id="259" r:id="rId11"/>
    <p:sldId id="260" r:id="rId12"/>
    <p:sldId id="262" r:id="rId13"/>
    <p:sldId id="261" r:id="rId14"/>
    <p:sldId id="264" r:id="rId15"/>
    <p:sldId id="266" r:id="rId16"/>
    <p:sldId id="268" r:id="rId17"/>
    <p:sldId id="265" r:id="rId18"/>
    <p:sldId id="267" r:id="rId19"/>
    <p:sldId id="263" r:id="rId20"/>
    <p:sldId id="270" r:id="rId21"/>
    <p:sldId id="274" r:id="rId22"/>
    <p:sldId id="276" r:id="rId23"/>
    <p:sldId id="277" r:id="rId24"/>
    <p:sldId id="279" r:id="rId25"/>
    <p:sldId id="280" r:id="rId26"/>
    <p:sldId id="278" r:id="rId27"/>
    <p:sldId id="281" r:id="rId28"/>
    <p:sldId id="271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09" autoAdjust="0"/>
    <p:restoredTop sz="94660"/>
  </p:normalViewPr>
  <p:slideViewPr>
    <p:cSldViewPr>
      <p:cViewPr varScale="1">
        <p:scale>
          <a:sx n="69" d="100"/>
          <a:sy n="69" d="100"/>
        </p:scale>
        <p:origin x="1302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presProps" Target="presProps.xml"/><Relationship Id="rId8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362C0-4CC2-4C5C-9F18-1FD00DEFB22E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7646A-E2F3-4870-AB55-DF9DC5C2A1F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362C0-4CC2-4C5C-9F18-1FD00DEFB22E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7646A-E2F3-4870-AB55-DF9DC5C2A1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362C0-4CC2-4C5C-9F18-1FD00DEFB22E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7646A-E2F3-4870-AB55-DF9DC5C2A1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362C0-4CC2-4C5C-9F18-1FD00DEFB22E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7646A-E2F3-4870-AB55-DF9DC5C2A1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362C0-4CC2-4C5C-9F18-1FD00DEFB22E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7646A-E2F3-4870-AB55-DF9DC5C2A1F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362C0-4CC2-4C5C-9F18-1FD00DEFB22E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7646A-E2F3-4870-AB55-DF9DC5C2A1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362C0-4CC2-4C5C-9F18-1FD00DEFB22E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7646A-E2F3-4870-AB55-DF9DC5C2A1F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362C0-4CC2-4C5C-9F18-1FD00DEFB22E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7646A-E2F3-4870-AB55-DF9DC5C2A1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362C0-4CC2-4C5C-9F18-1FD00DEFB22E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7646A-E2F3-4870-AB55-DF9DC5C2A1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362C0-4CC2-4C5C-9F18-1FD00DEFB22E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7646A-E2F3-4870-AB55-DF9DC5C2A1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362C0-4CC2-4C5C-9F18-1FD00DEFB22E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7646A-E2F3-4870-AB55-DF9DC5C2A1F1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362C0-4CC2-4C5C-9F18-1FD00DEFB22E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7646A-E2F3-4870-AB55-DF9DC5C2A1F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362C0-4CC2-4C5C-9F18-1FD00DEFB22E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7646A-E2F3-4870-AB55-DF9DC5C2A1F1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362C0-4CC2-4C5C-9F18-1FD00DEFB22E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7646A-E2F3-4870-AB55-DF9DC5C2A1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362C0-4CC2-4C5C-9F18-1FD00DEFB22E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7646A-E2F3-4870-AB55-DF9DC5C2A1F1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362C0-4CC2-4C5C-9F18-1FD00DEFB22E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7646A-E2F3-4870-AB55-DF9DC5C2A1F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362C0-4CC2-4C5C-9F18-1FD00DEFB22E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7646A-E2F3-4870-AB55-DF9DC5C2A1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362C0-4CC2-4C5C-9F18-1FD00DEFB22E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717646A-E2F3-4870-AB55-DF9DC5C2A1F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362C0-4CC2-4C5C-9F18-1FD00DEFB22E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7646A-E2F3-4870-AB55-DF9DC5C2A1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362C0-4CC2-4C5C-9F18-1FD00DEFB22E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7646A-E2F3-4870-AB55-DF9DC5C2A1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362C0-4CC2-4C5C-9F18-1FD00DEFB22E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7646A-E2F3-4870-AB55-DF9DC5C2A1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362C0-4CC2-4C5C-9F18-1FD00DEFB22E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7646A-E2F3-4870-AB55-DF9DC5C2A1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362C0-4CC2-4C5C-9F18-1FD00DEFB22E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7646A-E2F3-4870-AB55-DF9DC5C2A1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362C0-4CC2-4C5C-9F18-1FD00DEFB22E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7646A-E2F3-4870-AB55-DF9DC5C2A1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362C0-4CC2-4C5C-9F18-1FD00DEFB22E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7646A-E2F3-4870-AB55-DF9DC5C2A1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362C0-4CC2-4C5C-9F18-1FD00DEFB22E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7646A-E2F3-4870-AB55-DF9DC5C2A1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362C0-4CC2-4C5C-9F18-1FD00DEFB22E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7646A-E2F3-4870-AB55-DF9DC5C2A1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362C0-4CC2-4C5C-9F18-1FD00DEFB22E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17646A-E2F3-4870-AB55-DF9DC5C2A1F1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362C0-4CC2-4C5C-9F18-1FD00DEFB22E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17646A-E2F3-4870-AB55-DF9DC5C2A1F1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362C0-4CC2-4C5C-9F18-1FD00DEFB22E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17646A-E2F3-4870-AB55-DF9DC5C2A1F1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362C0-4CC2-4C5C-9F18-1FD00DEFB22E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17646A-E2F3-4870-AB55-DF9DC5C2A1F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362C0-4CC2-4C5C-9F18-1FD00DEFB22E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17646A-E2F3-4870-AB55-DF9DC5C2A1F1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362C0-4CC2-4C5C-9F18-1FD00DEFB22E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17646A-E2F3-4870-AB55-DF9DC5C2A1F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362C0-4CC2-4C5C-9F18-1FD00DEFB22E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7646A-E2F3-4870-AB55-DF9DC5C2A1F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362C0-4CC2-4C5C-9F18-1FD00DEFB22E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17646A-E2F3-4870-AB55-DF9DC5C2A1F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362C0-4CC2-4C5C-9F18-1FD00DEFB22E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17646A-E2F3-4870-AB55-DF9DC5C2A1F1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362C0-4CC2-4C5C-9F18-1FD00DEFB22E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17646A-E2F3-4870-AB55-DF9DC5C2A1F1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362C0-4CC2-4C5C-9F18-1FD00DEFB22E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7646A-E2F3-4870-AB55-DF9DC5C2A1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362C0-4CC2-4C5C-9F18-1FD00DEFB22E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7646A-E2F3-4870-AB55-DF9DC5C2A1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362C0-4CC2-4C5C-9F18-1FD00DEFB22E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7646A-E2F3-4870-AB55-DF9DC5C2A1F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362C0-4CC2-4C5C-9F18-1FD00DEFB22E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7646A-E2F3-4870-AB55-DF9DC5C2A1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362C0-4CC2-4C5C-9F18-1FD00DEFB22E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7646A-E2F3-4870-AB55-DF9DC5C2A1F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362C0-4CC2-4C5C-9F18-1FD00DEFB22E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7646A-E2F3-4870-AB55-DF9DC5C2A1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362C0-4CC2-4C5C-9F18-1FD00DEFB22E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7646A-E2F3-4870-AB55-DF9DC5C2A1F1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362C0-4CC2-4C5C-9F18-1FD00DEFB22E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7646A-E2F3-4870-AB55-DF9DC5C2A1F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362C0-4CC2-4C5C-9F18-1FD00DEFB22E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7646A-E2F3-4870-AB55-DF9DC5C2A1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362C0-4CC2-4C5C-9F18-1FD00DEFB22E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7646A-E2F3-4870-AB55-DF9DC5C2A1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362C0-4CC2-4C5C-9F18-1FD00DEFB22E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7646A-E2F3-4870-AB55-DF9DC5C2A1F1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362C0-4CC2-4C5C-9F18-1FD00DEFB22E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7646A-E2F3-4870-AB55-DF9DC5C2A1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362C0-4CC2-4C5C-9F18-1FD00DEFB22E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7646A-E2F3-4870-AB55-DF9DC5C2A1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362C0-4CC2-4C5C-9F18-1FD00DEFB22E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7646A-E2F3-4870-AB55-DF9DC5C2A1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362C0-4CC2-4C5C-9F18-1FD00DEFB22E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7646A-E2F3-4870-AB55-DF9DC5C2A1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362C0-4CC2-4C5C-9F18-1FD00DEFB22E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7646A-E2F3-4870-AB55-DF9DC5C2A1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362C0-4CC2-4C5C-9F18-1FD00DEFB22E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7646A-E2F3-4870-AB55-DF9DC5C2A1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362C0-4CC2-4C5C-9F18-1FD00DEFB22E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7646A-E2F3-4870-AB55-DF9DC5C2A1F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6A362C0-4CC2-4C5C-9F18-1FD00DEFB22E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717646A-E2F3-4870-AB55-DF9DC5C2A1F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6A362C0-4CC2-4C5C-9F18-1FD00DEFB22E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7717646A-E2F3-4870-AB55-DF9DC5C2A1F1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6A362C0-4CC2-4C5C-9F18-1FD00DEFB22E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717646A-E2F3-4870-AB55-DF9DC5C2A1F1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6A362C0-4CC2-4C5C-9F18-1FD00DEFB22E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7717646A-E2F3-4870-AB55-DF9DC5C2A1F1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B6A362C0-4CC2-4C5C-9F18-1FD00DEFB22E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7717646A-E2F3-4870-AB55-DF9DC5C2A1F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image" Target="../media/image38.jpeg"/><Relationship Id="rId7" Type="http://schemas.openxmlformats.org/officeDocument/2006/relationships/image" Target="../media/image42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7" Type="http://schemas.openxmlformats.org/officeDocument/2006/relationships/image" Target="../media/image49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jpeg"/><Relationship Id="rId3" Type="http://schemas.openxmlformats.org/officeDocument/2006/relationships/image" Target="../media/image51.jpeg"/><Relationship Id="rId7" Type="http://schemas.openxmlformats.org/officeDocument/2006/relationships/image" Target="../media/image55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7" Type="http://schemas.openxmlformats.org/officeDocument/2006/relationships/image" Target="../media/image61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60.jpeg"/><Relationship Id="rId5" Type="http://schemas.openxmlformats.org/officeDocument/2006/relationships/image" Target="../media/image59.jpeg"/><Relationship Id="rId4" Type="http://schemas.openxmlformats.org/officeDocument/2006/relationships/image" Target="../media/image5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65.jpeg"/><Relationship Id="rId5" Type="http://schemas.openxmlformats.org/officeDocument/2006/relationships/image" Target="../media/image64.jpeg"/><Relationship Id="rId4" Type="http://schemas.openxmlformats.org/officeDocument/2006/relationships/image" Target="../media/image5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0.jpeg"/><Relationship Id="rId5" Type="http://schemas.openxmlformats.org/officeDocument/2006/relationships/image" Target="../media/image69.jpeg"/><Relationship Id="rId4" Type="http://schemas.openxmlformats.org/officeDocument/2006/relationships/image" Target="../media/image68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72.jpeg"/><Relationship Id="rId7" Type="http://schemas.openxmlformats.org/officeDocument/2006/relationships/image" Target="../media/image75.jpe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40.xml"/><Relationship Id="rId6" Type="http://schemas.openxmlformats.org/officeDocument/2006/relationships/image" Target="../media/image38.jpeg"/><Relationship Id="rId11" Type="http://schemas.openxmlformats.org/officeDocument/2006/relationships/image" Target="../media/image78.jpeg"/><Relationship Id="rId5" Type="http://schemas.openxmlformats.org/officeDocument/2006/relationships/image" Target="../media/image74.jpeg"/><Relationship Id="rId10" Type="http://schemas.openxmlformats.org/officeDocument/2006/relationships/image" Target="../media/image77.jpeg"/><Relationship Id="rId4" Type="http://schemas.openxmlformats.org/officeDocument/2006/relationships/image" Target="../media/image73.jpeg"/><Relationship Id="rId9" Type="http://schemas.openxmlformats.org/officeDocument/2006/relationships/image" Target="../media/image76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jp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jpg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jp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jpg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jpg"/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jpg"/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jpg"/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5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10" Type="http://schemas.openxmlformats.org/officeDocument/2006/relationships/image" Target="../media/image21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395533" y="274097"/>
            <a:ext cx="8280921" cy="836711"/>
          </a:xfrm>
        </p:spPr>
        <p:txBody>
          <a:bodyPr>
            <a:normAutofit fontScale="90000"/>
          </a:bodyPr>
          <a:lstStyle/>
          <a:p>
            <a:r>
              <a:rPr lang="ru-RU" sz="2800" b="1" i="1" dirty="0" smtClean="0"/>
              <a:t/>
            </a:r>
            <a:br>
              <a:rPr lang="ru-RU" sz="2800" b="1" i="1" dirty="0" smtClean="0"/>
            </a:br>
            <a:r>
              <a:rPr lang="ru-RU" sz="2800" b="1" i="1" dirty="0"/>
              <a:t/>
            </a:r>
            <a:br>
              <a:rPr lang="ru-RU" sz="2800" b="1" i="1" dirty="0"/>
            </a:br>
            <a:r>
              <a:rPr lang="ru-RU" sz="2800" b="1" i="1" dirty="0" smtClean="0"/>
              <a:t/>
            </a:r>
            <a:br>
              <a:rPr lang="ru-RU" sz="2800" b="1" i="1" dirty="0" smtClean="0"/>
            </a:br>
            <a:r>
              <a:rPr lang="ru-RU" sz="2800" b="1" i="1" dirty="0"/>
              <a:t/>
            </a:r>
            <a:br>
              <a:rPr lang="ru-RU" sz="2800" b="1" i="1" dirty="0"/>
            </a:br>
            <a:r>
              <a:rPr lang="ru-RU" sz="2800" b="1" i="1" dirty="0" smtClean="0"/>
              <a:t>ГКОУ РО  школа-интернат </a:t>
            </a:r>
            <a:r>
              <a:rPr lang="en-US" sz="2800" b="1" i="1" dirty="0" smtClean="0"/>
              <a:t>VIII</a:t>
            </a:r>
            <a:r>
              <a:rPr lang="ru-RU" sz="2800" b="1" i="1" dirty="0" smtClean="0"/>
              <a:t> вида №1</a:t>
            </a:r>
            <a:br>
              <a:rPr lang="ru-RU" sz="2800" b="1" i="1" dirty="0" smtClean="0"/>
            </a:br>
            <a:r>
              <a:rPr lang="ru-RU" sz="2800" b="1" i="1" dirty="0" smtClean="0"/>
              <a:t>г. Новочеркасска</a:t>
            </a:r>
            <a:endParaRPr lang="ru-RU" sz="2800" b="1" i="1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1259632" y="1340768"/>
            <a:ext cx="7020272" cy="1752600"/>
          </a:xfrm>
        </p:spPr>
        <p:txBody>
          <a:bodyPr>
            <a:normAutofit fontScale="25000" lnSpcReduction="20000"/>
          </a:bodyPr>
          <a:lstStyle/>
          <a:p>
            <a:r>
              <a:rPr lang="ru-RU" sz="19200" b="1" i="1" dirty="0" smtClean="0">
                <a:solidFill>
                  <a:srgbClr val="C00000"/>
                </a:solidFill>
              </a:rPr>
              <a:t>ВСЁ О ПРАВИЛЬНОМ ПИТАНИИ</a:t>
            </a:r>
          </a:p>
          <a:p>
            <a:pPr algn="l"/>
            <a:endParaRPr lang="ru-RU" sz="4800" b="1" i="1" dirty="0">
              <a:solidFill>
                <a:srgbClr val="C00000"/>
              </a:solidFill>
            </a:endParaRPr>
          </a:p>
          <a:p>
            <a:pPr algn="l"/>
            <a:endParaRPr lang="ru-RU" sz="4800" b="1" i="1" dirty="0" smtClean="0">
              <a:solidFill>
                <a:srgbClr val="C00000"/>
              </a:solidFill>
            </a:endParaRPr>
          </a:p>
          <a:p>
            <a:pPr algn="l"/>
            <a:endParaRPr lang="ru-RU" sz="4800" b="1" i="1" dirty="0" smtClean="0">
              <a:solidFill>
                <a:srgbClr val="C00000"/>
              </a:solidFill>
            </a:endParaRPr>
          </a:p>
          <a:p>
            <a:pPr algn="l"/>
            <a:endParaRPr lang="ru-RU" sz="4800" b="1" i="1" dirty="0">
              <a:solidFill>
                <a:srgbClr val="C00000"/>
              </a:solidFill>
            </a:endParaRPr>
          </a:p>
          <a:p>
            <a:pPr algn="l"/>
            <a:endParaRPr lang="ru-RU" sz="4800" b="1" i="1" dirty="0" smtClean="0">
              <a:solidFill>
                <a:srgbClr val="C00000"/>
              </a:solidFill>
            </a:endParaRPr>
          </a:p>
          <a:p>
            <a:pPr algn="l"/>
            <a:endParaRPr lang="ru-RU" sz="4800" b="1" i="1" dirty="0">
              <a:solidFill>
                <a:srgbClr val="C00000"/>
              </a:solidFill>
            </a:endParaRPr>
          </a:p>
          <a:p>
            <a:pPr algn="l"/>
            <a:endParaRPr lang="ru-RU" sz="4800" b="1" i="1" dirty="0" smtClean="0">
              <a:solidFill>
                <a:srgbClr val="C00000"/>
              </a:solidFill>
            </a:endParaRPr>
          </a:p>
          <a:p>
            <a:pPr algn="l"/>
            <a:endParaRPr lang="ru-RU" sz="4800" b="1" i="1" dirty="0" smtClean="0">
              <a:solidFill>
                <a:srgbClr val="C00000"/>
              </a:solidFill>
            </a:endParaRPr>
          </a:p>
          <a:p>
            <a:pPr algn="l"/>
            <a:endParaRPr lang="ru-RU" sz="4800" b="1" i="1" dirty="0">
              <a:solidFill>
                <a:srgbClr val="C00000"/>
              </a:solidFill>
            </a:endParaRPr>
          </a:p>
          <a:p>
            <a:pPr algn="l"/>
            <a:endParaRPr lang="ru-RU" sz="4800" b="1" i="1" dirty="0" smtClean="0">
              <a:solidFill>
                <a:srgbClr val="C00000"/>
              </a:solidFill>
            </a:endParaRPr>
          </a:p>
          <a:p>
            <a:pPr algn="l"/>
            <a:endParaRPr lang="ru-RU" sz="4800" b="1" i="1" dirty="0">
              <a:solidFill>
                <a:srgbClr val="C00000"/>
              </a:solidFill>
            </a:endParaRPr>
          </a:p>
          <a:p>
            <a:pPr algn="l"/>
            <a:endParaRPr lang="ru-RU" sz="4800" b="1" i="1" dirty="0" smtClean="0">
              <a:solidFill>
                <a:srgbClr val="C00000"/>
              </a:solidFill>
            </a:endParaRPr>
          </a:p>
          <a:p>
            <a:pPr algn="l"/>
            <a:endParaRPr lang="ru-RU" sz="4800" b="1" i="1" dirty="0">
              <a:solidFill>
                <a:srgbClr val="C00000"/>
              </a:solidFill>
            </a:endParaRPr>
          </a:p>
          <a:p>
            <a:pPr algn="l"/>
            <a:endParaRPr lang="ru-RU" sz="4800" b="1" i="1" dirty="0" smtClean="0">
              <a:solidFill>
                <a:srgbClr val="C00000"/>
              </a:solidFill>
            </a:endParaRPr>
          </a:p>
          <a:p>
            <a:pPr algn="l"/>
            <a:endParaRPr lang="ru-RU" sz="4800" b="1" i="1" dirty="0">
              <a:solidFill>
                <a:srgbClr val="C00000"/>
              </a:solidFill>
            </a:endParaRPr>
          </a:p>
          <a:p>
            <a:pPr algn="l"/>
            <a:endParaRPr lang="ru-RU" sz="4800" b="1" i="1" dirty="0">
              <a:solidFill>
                <a:srgbClr val="C00000"/>
              </a:solidFill>
            </a:endParaRPr>
          </a:p>
          <a:p>
            <a:pPr algn="l"/>
            <a:endParaRPr lang="ru-RU" sz="4800" b="1" i="1" dirty="0">
              <a:solidFill>
                <a:srgbClr val="C00000"/>
              </a:solidFill>
            </a:endParaRPr>
          </a:p>
          <a:p>
            <a:pPr algn="l"/>
            <a:r>
              <a:rPr lang="ru-RU" sz="8000" b="1" i="1" dirty="0" smtClean="0">
                <a:solidFill>
                  <a:srgbClr val="C00000"/>
                </a:solidFill>
              </a:rPr>
              <a:t>Подготовила: воспитатель</a:t>
            </a:r>
          </a:p>
          <a:p>
            <a:pPr algn="l"/>
            <a:r>
              <a:rPr lang="ru-RU" sz="8000" b="1" i="1" dirty="0" smtClean="0">
                <a:solidFill>
                  <a:srgbClr val="C00000"/>
                </a:solidFill>
              </a:rPr>
              <a:t>Домащенко И.М.</a:t>
            </a:r>
          </a:p>
          <a:p>
            <a:pPr algn="l"/>
            <a:endParaRPr lang="ru-RU" sz="2800" b="1" i="1" dirty="0">
              <a:solidFill>
                <a:srgbClr val="C00000"/>
              </a:solidFill>
            </a:endParaRPr>
          </a:p>
          <a:p>
            <a:r>
              <a:rPr lang="ru-RU" sz="6400" b="1" i="1" dirty="0" smtClean="0">
                <a:solidFill>
                  <a:srgbClr val="C00000"/>
                </a:solidFill>
              </a:rPr>
              <a:t>Новочеркасск – 2011г.</a:t>
            </a:r>
            <a:endParaRPr lang="ru-RU" sz="6400" b="1" i="1" dirty="0">
              <a:solidFill>
                <a:srgbClr val="C000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4031" y="2243855"/>
            <a:ext cx="5923923" cy="3438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026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074448"/>
          </a:xfrm>
        </p:spPr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ПОЛЕЗНЫЕ ПРОДУКТЫ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8200" name="Picture 8" descr="F:\i (6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9912" y="3429000"/>
            <a:ext cx="2286000" cy="1529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1" name="Picture 9" descr="F:\i (55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5912" y="1772817"/>
            <a:ext cx="3274560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2" name="Picture 10" descr="F:\i (54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5912" y="4077074"/>
            <a:ext cx="3274560" cy="2534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3" name="Picture 11" descr="F:\i (53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72816"/>
            <a:ext cx="3008392" cy="2076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4" name="Picture 12" descr="F:\i (51)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9912" y="1772817"/>
            <a:ext cx="22860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6" name="Picture 14" descr="F:\i (36)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9912" y="4958284"/>
            <a:ext cx="2286000" cy="1639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7" name="Picture 15" descr="F:\i (34)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849638"/>
            <a:ext cx="3008392" cy="2747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9111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074448"/>
          </a:xfrm>
        </p:spPr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ПОЛЕЗНЫЕ ПРОДУКТЫ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8194" name="Picture 2" descr="F:\i (4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016" y="4365104"/>
            <a:ext cx="2376264" cy="2186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F:\i (4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149080"/>
            <a:ext cx="3062584" cy="2402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F:\i (40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016" y="1916832"/>
            <a:ext cx="2376264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F:\i (100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2280" y="3796094"/>
            <a:ext cx="3255864" cy="2755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F:\i (65)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916832"/>
            <a:ext cx="3064994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9" name="Picture 7" descr="F:\i (64)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916832"/>
            <a:ext cx="3168352" cy="1879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2891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97822" y="0"/>
            <a:ext cx="5546177" cy="141277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ВРЕДНЫЕ ПРОДУКТЫ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1266" name="Picture 2" descr="F:\i (96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2097" y="1628800"/>
            <a:ext cx="3148135" cy="2514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F:\i (88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84" y="302"/>
            <a:ext cx="3488013" cy="1628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F:\i (82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2097" y="4143375"/>
            <a:ext cx="3148136" cy="2714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9" name="Picture 5" descr="F:\i (80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628800"/>
            <a:ext cx="2483768" cy="2514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F:\i (78)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628800"/>
            <a:ext cx="3512097" cy="2514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1" name="Picture 7" descr="F:\i (74)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84" y="4143374"/>
            <a:ext cx="3488012" cy="2714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2" descr="F:\i (76)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4" y="4143374"/>
            <a:ext cx="2483766" cy="2714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7334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95936" y="0"/>
            <a:ext cx="5148064" cy="134076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ВРЕДНЫЕ ПРОДУКТЫ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9220" name="Picture 4" descr="F:\i (94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4124519"/>
            <a:ext cx="2952328" cy="2733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1" name="Picture 5" descr="F:\i (9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12774"/>
            <a:ext cx="3995936" cy="2711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F:\i (88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995936" cy="1412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3" name="Picture 7" descr="F:\i (87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4124519"/>
            <a:ext cx="2195735" cy="2733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F:\i (85)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24519"/>
            <a:ext cx="3995936" cy="2733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5" descr="F:\i (84)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1412775"/>
            <a:ext cx="5148063" cy="2711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7280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0" y="0"/>
            <a:ext cx="3754760" cy="112474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ВРЕДНЫЕ ПРОДУКТЫ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0242" name="Picture 2" descr="F:\i (97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412776"/>
            <a:ext cx="4716016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F:\i (89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49080"/>
            <a:ext cx="4427984" cy="2708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F:\i (88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427984" cy="1412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9" descr="F:\i (83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4149080"/>
            <a:ext cx="4716015" cy="2708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F:\i (99)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33553"/>
            <a:ext cx="4427984" cy="2715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5990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0"/>
            <a:ext cx="7772400" cy="1080120"/>
          </a:xfrm>
        </p:spPr>
        <p:txBody>
          <a:bodyPr/>
          <a:lstStyle/>
          <a:p>
            <a:r>
              <a:rPr lang="ru-RU" b="1" dirty="0" smtClean="0"/>
              <a:t>ВИКТОРИНА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5085184"/>
            <a:ext cx="8136904" cy="1772816"/>
          </a:xfrm>
        </p:spPr>
        <p:txBody>
          <a:bodyPr>
            <a:normAutofit fontScale="92500" lnSpcReduction="10000"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</a:rPr>
              <a:t>«ЗДОРОВАЯ»</a:t>
            </a:r>
          </a:p>
          <a:p>
            <a:r>
              <a:rPr lang="ru-RU" sz="3600" b="1" i="1" dirty="0" smtClean="0">
                <a:solidFill>
                  <a:srgbClr val="C00000"/>
                </a:solidFill>
              </a:rPr>
              <a:t>«НЕЗДОРОВАЯ»</a:t>
            </a:r>
          </a:p>
          <a:p>
            <a:r>
              <a:rPr lang="ru-RU" sz="3600" b="1" i="1" dirty="0" smtClean="0">
                <a:solidFill>
                  <a:srgbClr val="C00000"/>
                </a:solidFill>
              </a:rPr>
              <a:t>ПИЩА</a:t>
            </a:r>
            <a:endParaRPr lang="ru-RU" sz="3600" b="1" i="1" dirty="0">
              <a:solidFill>
                <a:srgbClr val="C00000"/>
              </a:solidFill>
            </a:endParaRPr>
          </a:p>
        </p:txBody>
      </p:sp>
      <p:pic>
        <p:nvPicPr>
          <p:cNvPr id="7170" name="Picture 2" descr="F:\i (90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268760"/>
            <a:ext cx="2592288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F:\i (67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797152"/>
            <a:ext cx="2843808" cy="2060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F:\i (57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268760"/>
            <a:ext cx="2880320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F:\i (56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285874"/>
            <a:ext cx="3096344" cy="1747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F:\i (49)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032956"/>
            <a:ext cx="3203848" cy="1764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9532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F:\i (7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0877" y="2605260"/>
            <a:ext cx="1498848" cy="1831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F:\i (72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690" y="4653136"/>
            <a:ext cx="2376215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F:\i (71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691" y="2605260"/>
            <a:ext cx="2376215" cy="1831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3" name="Picture 5" descr="F:\i (70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653136"/>
            <a:ext cx="2736304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F:\i (55)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88641"/>
            <a:ext cx="2814484" cy="2232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5" name="Picture 7" descr="F:\i (48)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5" y="2605260"/>
            <a:ext cx="2232247" cy="1831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6" name="Picture 8" descr="F:\i (39)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7" y="4653136"/>
            <a:ext cx="3024335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F:\i (98)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7" y="2567320"/>
            <a:ext cx="1872206" cy="1831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0" descr="F:\i (79)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691" y="188640"/>
            <a:ext cx="2376215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F:\i (81)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88640"/>
            <a:ext cx="2880320" cy="2232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0240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417639"/>
            <a:ext cx="7272807" cy="5323729"/>
          </a:xfrm>
          <a:ln>
            <a:solidFill>
              <a:srgbClr val="0070C0"/>
            </a:solidFill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2351" y="188640"/>
            <a:ext cx="8507288" cy="1008112"/>
          </a:xfr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Правила здорового питания: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3831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425074"/>
            <a:ext cx="7200799" cy="6007852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1867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891200"/>
            <a:ext cx="7416824" cy="547260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67944" y="5085184"/>
            <a:ext cx="3168352" cy="1252728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277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67813" cy="6858000"/>
          </a:xfrm>
        </p:spPr>
      </p:pic>
    </p:spTree>
    <p:extLst>
      <p:ext uri="{BB962C8B-B14F-4D97-AF65-F5344CB8AC3E}">
        <p14:creationId xmlns:p14="http://schemas.microsoft.com/office/powerpoint/2010/main" val="462974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907704" y="1412776"/>
            <a:ext cx="5050904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836712"/>
            <a:ext cx="7768828" cy="543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3766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flipV="1">
            <a:off x="4716016" y="1591055"/>
            <a:ext cx="576064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764704"/>
            <a:ext cx="7632848" cy="5407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2306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64288" y="4653136"/>
            <a:ext cx="72008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846" y="908720"/>
            <a:ext cx="7529268" cy="5328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272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915816" y="908720"/>
            <a:ext cx="3312368" cy="68233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692696"/>
            <a:ext cx="7128792" cy="5677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86186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0266"/>
          </a:xfrm>
        </p:spPr>
        <p:txBody>
          <a:bodyPr>
            <a:normAutofit/>
          </a:bodyPr>
          <a:lstStyle/>
          <a:p>
            <a:pPr algn="ctr"/>
            <a:r>
              <a:rPr lang="ru-RU" sz="6600" dirty="0" smtClean="0"/>
              <a:t>СПАСИБО </a:t>
            </a:r>
            <a:r>
              <a:rPr lang="ru-RU" sz="6600" smtClean="0"/>
              <a:t>ЗА ВНИМАНИЕ</a:t>
            </a:r>
            <a:r>
              <a:rPr lang="ru-RU" sz="6600" dirty="0" smtClean="0"/>
              <a:t/>
            </a:r>
            <a:br>
              <a:rPr lang="ru-RU" sz="6600" dirty="0" smtClean="0"/>
            </a:br>
            <a:r>
              <a:rPr lang="ru-RU" sz="6600" dirty="0" smtClean="0"/>
              <a:t>БУДЬТЕ ЗДОРОВЫ!</a:t>
            </a:r>
            <a:endParaRPr lang="ru-RU" sz="6600" dirty="0"/>
          </a:p>
        </p:txBody>
      </p:sp>
      <p:pic>
        <p:nvPicPr>
          <p:cNvPr id="13314" name="Picture 2" descr="F:\625333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708920"/>
            <a:ext cx="4032448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5894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2024" y="116632"/>
            <a:ext cx="3794488" cy="2088232"/>
          </a:xfrm>
          <a:ln>
            <a:solidFill>
              <a:schemeClr val="bg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ПРАВИЛЬНОЕ ПИТАНИЕ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693024" y="260648"/>
            <a:ext cx="2343472" cy="619268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</a:rPr>
              <a:t>ПОЛЕЗНЫЕ И ВРЕДНЫЕ ПРОДУКТЫ</a:t>
            </a:r>
            <a:endParaRPr lang="ru-RU" sz="3200" b="1" dirty="0">
              <a:solidFill>
                <a:srgbClr val="FFFF00"/>
              </a:solidFill>
            </a:endParaRPr>
          </a:p>
        </p:txBody>
      </p:sp>
      <p:pic>
        <p:nvPicPr>
          <p:cNvPr id="1029" name="Picture 5" descr="F:\i (68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0"/>
            <a:ext cx="2697088" cy="1844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114854"/>
            <a:ext cx="7416824" cy="463551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814" y="2129986"/>
            <a:ext cx="7493000" cy="4583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7566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 flipV="1">
            <a:off x="3491880" y="1591055"/>
            <a:ext cx="2232248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692696"/>
            <a:ext cx="7377368" cy="51618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692696"/>
            <a:ext cx="7410400" cy="55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786279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683568" cy="594928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ПОЛЕЗНЫЕ 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460432" y="692696"/>
            <a:ext cx="683568" cy="6165304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ПРОДУКТЫ</a:t>
            </a:r>
            <a:endParaRPr lang="ru-RU" sz="4400" b="1" dirty="0">
              <a:solidFill>
                <a:srgbClr val="002060"/>
              </a:solidFill>
            </a:endParaRPr>
          </a:p>
        </p:txBody>
      </p:sp>
      <p:pic>
        <p:nvPicPr>
          <p:cNvPr id="2050" name="Picture 2" descr="F:\i (46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988840"/>
            <a:ext cx="2448272" cy="2376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F:\i (43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057994"/>
            <a:ext cx="2592288" cy="2307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F:\i (39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082" y="4365104"/>
            <a:ext cx="2577774" cy="2376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F:\i (35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4365103"/>
            <a:ext cx="2448271" cy="2376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F:\i (60)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365102"/>
            <a:ext cx="2808312" cy="2376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F:\i (62)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057994"/>
            <a:ext cx="2736304" cy="2307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F:\i (47)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5334" y="0"/>
            <a:ext cx="2003090" cy="1988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F:\i (59)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6632"/>
            <a:ext cx="2736304" cy="1941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F:\i (44)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0"/>
            <a:ext cx="3037470" cy="1988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275585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b="1" dirty="0" smtClean="0"/>
              <a:t>БЕЛКИ И ЖИРЫ</a:t>
            </a:r>
            <a:endParaRPr lang="ru-RU" b="1" dirty="0"/>
          </a:p>
        </p:txBody>
      </p:sp>
      <p:pic>
        <p:nvPicPr>
          <p:cNvPr id="3074" name="Picture 2" descr="F:\54877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933056"/>
            <a:ext cx="4032448" cy="2924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F:\77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933056"/>
            <a:ext cx="3960440" cy="2924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F:\557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340768"/>
            <a:ext cx="3960440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F:\555777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340768"/>
            <a:ext cx="4032448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3241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УГЛЕВОДЫ</a:t>
            </a:r>
            <a:endParaRPr lang="ru-RU" dirty="0"/>
          </a:p>
        </p:txBody>
      </p:sp>
      <p:pic>
        <p:nvPicPr>
          <p:cNvPr id="4098" name="Picture 2" descr="F:\i5488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2" y="1052736"/>
            <a:ext cx="3744414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F:\521488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2" y="3933056"/>
            <a:ext cx="3744414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F:\52168888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933056"/>
            <a:ext cx="3960440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F:\888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052736"/>
            <a:ext cx="3960442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7987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ВИТАМИНЫ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6146" name="Picture 2" descr="F:\89999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6712"/>
            <a:ext cx="9144000" cy="6021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7565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ВИТАМИНЫ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5122" name="Picture 2" descr="F:\99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8404" y="1479078"/>
            <a:ext cx="2065596" cy="5378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F:\45799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3051" y="4592881"/>
            <a:ext cx="2076028" cy="2276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F:\9949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079" y="4581128"/>
            <a:ext cx="2219325" cy="2276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F:\654999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81128"/>
            <a:ext cx="2722687" cy="2276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F:\215999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79078"/>
            <a:ext cx="2843808" cy="3102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F:\996999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479077"/>
            <a:ext cx="4234596" cy="3102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6055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355</TotalTime>
  <Words>53</Words>
  <Application>Microsoft Office PowerPoint</Application>
  <PresentationFormat>Экран (4:3)</PresentationFormat>
  <Paragraphs>42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13</vt:i4>
      </vt:variant>
      <vt:variant>
        <vt:lpstr>Тема</vt:lpstr>
      </vt:variant>
      <vt:variant>
        <vt:i4>5</vt:i4>
      </vt:variant>
      <vt:variant>
        <vt:lpstr>Заголовки слайдов</vt:lpstr>
      </vt:variant>
      <vt:variant>
        <vt:i4>24</vt:i4>
      </vt:variant>
    </vt:vector>
  </HeadingPairs>
  <TitlesOfParts>
    <vt:vector size="42" baseType="lpstr">
      <vt:lpstr>Arial</vt:lpstr>
      <vt:lpstr>Book Antiqua</vt:lpstr>
      <vt:lpstr>Candara</vt:lpstr>
      <vt:lpstr>Georgia</vt:lpstr>
      <vt:lpstr>Impact</vt:lpstr>
      <vt:lpstr>Lucida Sans</vt:lpstr>
      <vt:lpstr>Palatino Linotype</vt:lpstr>
      <vt:lpstr>Symbol</vt:lpstr>
      <vt:lpstr>Times New Roman</vt:lpstr>
      <vt:lpstr>Trebuchet MS</vt:lpstr>
      <vt:lpstr>Wingdings</vt:lpstr>
      <vt:lpstr>Wingdings 2</vt:lpstr>
      <vt:lpstr>Wingdings 3</vt:lpstr>
      <vt:lpstr>Воздушный поток</vt:lpstr>
      <vt:lpstr>Волна</vt:lpstr>
      <vt:lpstr>Апекс</vt:lpstr>
      <vt:lpstr>Базовая</vt:lpstr>
      <vt:lpstr>NewsPrint</vt:lpstr>
      <vt:lpstr>    ГКОУ РО  школа-интернат VIII вида №1 г. Новочеркасска</vt:lpstr>
      <vt:lpstr>Презентация PowerPoint</vt:lpstr>
      <vt:lpstr>ПРАВИЛЬНОЕ ПИТАНИЕ</vt:lpstr>
      <vt:lpstr>Презентация PowerPoint</vt:lpstr>
      <vt:lpstr>ПОЛЕЗНЫЕ </vt:lpstr>
      <vt:lpstr>БЕЛКИ И ЖИРЫ</vt:lpstr>
      <vt:lpstr>УГЛЕВОДЫ</vt:lpstr>
      <vt:lpstr>ВИТАМИНЫ</vt:lpstr>
      <vt:lpstr>ВИТАМИНЫ</vt:lpstr>
      <vt:lpstr>ПОЛЕЗНЫЕ ПРОДУКТЫ</vt:lpstr>
      <vt:lpstr>ПОЛЕЗНЫЕ ПРОДУКТЫ</vt:lpstr>
      <vt:lpstr>ВРЕДНЫЕ ПРОДУКТЫ</vt:lpstr>
      <vt:lpstr>ВРЕДНЫЕ ПРОДУКТЫ</vt:lpstr>
      <vt:lpstr>ВРЕДНЫЕ ПРОДУКТЫ</vt:lpstr>
      <vt:lpstr>ВИКТОРИНА</vt:lpstr>
      <vt:lpstr>Презентация PowerPoint</vt:lpstr>
      <vt:lpstr>Правила здорового питания: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 БУДЬТЕ ЗДОРОВЫ!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Домащенко</cp:lastModifiedBy>
  <cp:revision>101</cp:revision>
  <dcterms:created xsi:type="dcterms:W3CDTF">2013-03-03T12:38:34Z</dcterms:created>
  <dcterms:modified xsi:type="dcterms:W3CDTF">2016-05-23T11:38:26Z</dcterms:modified>
</cp:coreProperties>
</file>