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61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1884" y="-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95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55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294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530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355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8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06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297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629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63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211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420C9-2962-48E0-B7B8-338EA2F6C437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093ED-4775-47AD-9208-BFACDBEBD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45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26F291D-0FBB-4009-A6AC-3D74C4669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CA91985-5552-49EA-A7F1-E7C634E2CF63}"/>
              </a:ext>
            </a:extLst>
          </p:cNvPr>
          <p:cNvSpPr/>
          <p:nvPr/>
        </p:nvSpPr>
        <p:spPr>
          <a:xfrm>
            <a:off x="597130" y="412036"/>
            <a:ext cx="5849851" cy="6864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родителей</a:t>
            </a:r>
            <a:endParaRPr lang="ru-RU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«Зарубежная литературная сказка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детском чтении»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Зарубежная детская литература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необыкновенно интересное чтение. Оно знакомит маленького читателя с иным миром, образом жизни, национальными особенностями характера, природой. Детские книги зарубежных писателей открывают ребёнку широкую панораму мировой культуры. Ребёнок с радостью погружается в фантастический мир сказок, приключений, сопереживает героям.</a:t>
            </a:r>
          </a:p>
          <a:p>
            <a:pPr indent="450215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Сказкой обычно называют произведение эпического, волшебного, героического или бытового характера с нескрываемо вымышленным сюжетом и отсутствием претензий на историчность повествования.</a:t>
            </a:r>
            <a:endParaRPr lang="ru-RU" sz="1400" b="1" dirty="0"/>
          </a:p>
          <a:p>
            <a:pPr indent="450215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 помогают разобраться, что хорошо, а что плохо, отличить добро и зло. С помощью сказки дети получают информацию о моральных устоях и культурных ценностях. Развивают речь, воображение, фантазию, нравственные качества: доброту щедрость, трудолюбие, честность. Сказки учат детей быть дружными и трудолюбивыми.</a:t>
            </a:r>
          </a:p>
          <a:p>
            <a:pPr indent="450215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бывают разные: народные (фольклорные) и литературные (авторские).</a:t>
            </a:r>
          </a:p>
          <a:p>
            <a:pPr indent="450215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это литературный эпический жанр: ориентированное на вымысел произведение, тесно                          связанное с народной сказкой, но, в отличие от нее,               принадлежащее конкретному автору, не бытовавшее до              публикации в устной форме и не имевшее вариантов.                  Некоторых писатели перерабатывали фольклорные                            сюжеты (сказки Ш. Перро , братьев В. и Я. Гримм                             "Конек-горбунок" П.П. Ершова, "Сказка о мертвой царевне                         и семи богатырях" А.С. Пушкина и др.</a:t>
            </a:r>
          </a:p>
          <a:p>
            <a:pPr indent="450215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9" name="Picture 4" descr="https://www.culture.ru/storage/images/ddbb22feb382d646e0e205d01f22759a/9d1e3281aa87798f9cf8aef3fd0265cb.jpg">
            <a:extLst>
              <a:ext uri="{FF2B5EF4-FFF2-40B4-BE49-F238E27FC236}">
                <a16:creationId xmlns="" xmlns:a16="http://schemas.microsoft.com/office/drawing/2014/main" id="{4F64E5B5-4097-4548-B826-03E1DDA7F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538" y="7537686"/>
            <a:ext cx="2493645" cy="131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4868883-77D7-422D-B93C-F22F2F17E8D6}"/>
              </a:ext>
            </a:extLst>
          </p:cNvPr>
          <p:cNvSpPr txBox="1"/>
          <p:nvPr/>
        </p:nvSpPr>
        <p:spPr>
          <a:xfrm>
            <a:off x="597130" y="6753603"/>
            <a:ext cx="41463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популярны у детей всех времен.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именно тот способ общения, который без труда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понимают и воспринимают дети. </a:t>
            </a:r>
          </a:p>
        </p:txBody>
      </p:sp>
    </p:spTree>
    <p:extLst>
      <p:ext uri="{BB962C8B-B14F-4D97-AF65-F5344CB8AC3E}">
        <p14:creationId xmlns:p14="http://schemas.microsoft.com/office/powerpoint/2010/main" val="691678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26F291D-0FBB-4009-A6AC-3D74C4669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36"/>
            <a:ext cx="6858000" cy="9906000"/>
          </a:xfrm>
          <a:prstGeom prst="rect">
            <a:avLst/>
          </a:prstGeom>
        </p:spPr>
      </p:pic>
      <p:pic>
        <p:nvPicPr>
          <p:cNvPr id="9" name="Picture 4" descr="https://www.culture.ru/storage/images/ddbb22feb382d646e0e205d01f22759a/9d1e3281aa87798f9cf8aef3fd0265cb.jpg">
            <a:extLst>
              <a:ext uri="{FF2B5EF4-FFF2-40B4-BE49-F238E27FC236}">
                <a16:creationId xmlns="" xmlns:a16="http://schemas.microsoft.com/office/drawing/2014/main" id="{4F64E5B5-4097-4548-B826-03E1DDA7F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011" y="7500741"/>
            <a:ext cx="2493645" cy="131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CA91985-5552-49EA-A7F1-E7C634E2CF63}"/>
              </a:ext>
            </a:extLst>
          </p:cNvPr>
          <p:cNvSpPr/>
          <p:nvPr/>
        </p:nvSpPr>
        <p:spPr>
          <a:xfrm>
            <a:off x="489528" y="412036"/>
            <a:ext cx="5957454" cy="755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600" b="1" i="1" dirty="0" smtClean="0">
              <a:solidFill>
                <a:schemeClr val="accent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1600" b="1" i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заинтересовать ребёнка чтением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i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зарубежной </a:t>
            </a:r>
            <a:r>
              <a:rPr lang="ru-RU" sz="1600" b="1" i="1" dirty="0" smtClean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литературы: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детям вслух.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хотите, чтобы малыш действительно стал увлеченным читателем, читайте ему с рождения. Он без сомнения быстрее заговорит, усвоит грамотные образцы литературной речи, а значит, ребенок будет точнее излагать свои мысли.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малыш уже начал читать, не перегружайте его: он может прочитать название сказки, а вы все произведение.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 примером, что чтение – это хорошо.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ребенок часто видит вас с книгой в руках или он становится свидетелем, как родители эмоционально беседуют о прочитанном, то интерес к книгам у ребенка точно появится.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отказывайте ребенку в чтении книги, а заведите традицию читать в определенное время те книги, которые он выберет.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выразительно.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Монотонное чтение художественного произведения не привлекает слушателей, а эмоционально прочтенная книга никого не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оставит равнодушным. Изображайте персонажей, изменяя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голос, передавайте чувства героев с помощью различных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интонаций.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книги в месте с ребенком.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Предоставьте ребенку возможность самостоятельно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книги так как современные книги очень красивые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прекрасными иллюстрациями. Запишитесь в детскую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прочитанной сказки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поддержания интереса к чтению обсуждайте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прочитанных сказок, задавайте ребенку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 «Как бы ты поступил на месте Кота в сапогах? и т.д.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482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26F291D-0FBB-4009-A6AC-3D74C4669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pic>
        <p:nvPicPr>
          <p:cNvPr id="9" name="Picture 4" descr="https://www.culture.ru/storage/images/ddbb22feb382d646e0e205d01f22759a/9d1e3281aa87798f9cf8aef3fd0265cb.jpg">
            <a:extLst>
              <a:ext uri="{FF2B5EF4-FFF2-40B4-BE49-F238E27FC236}">
                <a16:creationId xmlns="" xmlns:a16="http://schemas.microsoft.com/office/drawing/2014/main" id="{4F64E5B5-4097-4548-B826-03E1DDA7F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011" y="7500741"/>
            <a:ext cx="2493645" cy="1317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3CA91985-5552-49EA-A7F1-E7C634E2CF63}"/>
              </a:ext>
            </a:extLst>
          </p:cNvPr>
          <p:cNvSpPr/>
          <p:nvPr/>
        </p:nvSpPr>
        <p:spPr>
          <a:xfrm>
            <a:off x="1385455" y="412036"/>
            <a:ext cx="50615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spcAft>
                <a:spcPts val="0"/>
              </a:spcAft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чтению могут привлечь иллюстрации.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Подбирайте книги с красочными иллюстрациями, так 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227A091-C1D8-4992-A9E8-2696D1898790}"/>
              </a:ext>
            </a:extLst>
          </p:cNvPr>
          <p:cNvSpPr/>
          <p:nvPr/>
        </p:nvSpPr>
        <p:spPr>
          <a:xfrm>
            <a:off x="831272" y="1022782"/>
            <a:ext cx="50615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дети любят рассматривать картинки . Можно вместе с ребенком нарисовать иллюстрацию к сказке или оживить героя  сказки, слепив его из пластилина или сделать аппликацию.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98403D1-0C27-4DC7-A8FC-804FE6B2A12F}"/>
              </a:ext>
            </a:extLst>
          </p:cNvPr>
          <p:cNvSpPr/>
          <p:nvPr/>
        </p:nvSpPr>
        <p:spPr>
          <a:xfrm>
            <a:off x="514927" y="1650261"/>
            <a:ext cx="60244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книгам.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 аккуратно общаться с книгами, не сгибать страницы, не вырывать их, а бережно относиться к книгам.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2A642CE2-4D85-4B35-BD5F-76C99C5EE5C6}"/>
              </a:ext>
            </a:extLst>
          </p:cNvPr>
          <p:cNvSpPr/>
          <p:nvPr/>
        </p:nvSpPr>
        <p:spPr>
          <a:xfrm>
            <a:off x="462973" y="2388925"/>
            <a:ext cx="5932054" cy="1003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400" b="1" i="1" dirty="0">
                <a:solidFill>
                  <a:schemeClr val="accent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Помните, используя приемы для увлечения ребенка чтением, ориентируйтесь на его индивидуальность и не предъявляйте завышенных требований. Упреки, нотации и наказания только усугубляют проблему, и ребенок не полюбит книгу. </a:t>
            </a:r>
            <a:endParaRPr lang="ru-RU" sz="1400" b="1" i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D46DC9-F777-4B95-8753-E8FC2197493E}"/>
              </a:ext>
            </a:extLst>
          </p:cNvPr>
          <p:cNvSpPr txBox="1"/>
          <p:nvPr/>
        </p:nvSpPr>
        <p:spPr>
          <a:xfrm>
            <a:off x="831272" y="3394167"/>
            <a:ext cx="520780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Зарубежные сказки для чтения с дошкольниками</a:t>
            </a:r>
          </a:p>
          <a:p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Х.К. Андерсен  «Гадкий утенок»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Х.К. Андерсен «Дюймовочка»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Х.К. Андерсен «Снежная королева»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Шарль Перро «Красная шапочка»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Шарль Перро «Кот в сапогах»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Гримм «Волк и семеро маленьких козлят»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Гримм «Бременские музыканты»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Джанни Родари  «Приключения Чиполлино»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Льюис Кэрролл  «Алиса в стране чудес»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Астрид Линдгрен «Малыш и Карлсон,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живёт на крыше»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  Алан Александр Милн «Винни-Пух»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  Джеймс Барри «Питер Пэн и Венди»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  Сельма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Лагерлёф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«Чудесное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путешествие Нильса с дикими гусями» и т.д.</a:t>
            </a:r>
          </a:p>
        </p:txBody>
      </p:sp>
    </p:spTree>
    <p:extLst>
      <p:ext uri="{BB962C8B-B14F-4D97-AF65-F5344CB8AC3E}">
        <p14:creationId xmlns:p14="http://schemas.microsoft.com/office/powerpoint/2010/main" val="4005887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418</Words>
  <Application>Microsoft Office PowerPoint</Application>
  <PresentationFormat>Лист A4 (210x297 мм)</PresentationFormat>
  <Paragraphs>60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абоба2</dc:creator>
  <cp:lastModifiedBy>абоба2</cp:lastModifiedBy>
  <cp:revision>28</cp:revision>
  <dcterms:created xsi:type="dcterms:W3CDTF">2020-03-01T12:12:57Z</dcterms:created>
  <dcterms:modified xsi:type="dcterms:W3CDTF">2022-12-15T19:39:36Z</dcterms:modified>
</cp:coreProperties>
</file>