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4C9618-9CC8-4C27-B631-5464091E2D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877EEE-5BFB-4657-9A39-5A653971BA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665FAE-41C9-4ECE-A73B-0A2D87A0A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44F2FA-B142-4DCE-862C-6EEC264B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82EA48-FCED-498F-98C2-D3AD298A6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45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D7C0F6-A772-4B41-8879-ADCD41E91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335EE8-8F9F-40A6-89B9-893C01A29D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40FDE7-F058-4B29-A9C3-68855BC76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53DC53-C199-4FAE-8D8A-AF33E310C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1C2404-79EA-4D1E-A754-812594988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07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00637DB-5B5E-4A60-941C-4778CB169F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037079B-A0BD-4A2E-85D4-93D3CA692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E96684-7FAA-46B2-807E-19BC77257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3F6882-A95E-4E19-901C-C55818DA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824F29-E6FA-4D3E-863F-FD8CDBB79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2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AFE567-B155-4EEE-8C93-83A3562A7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76E416-B01F-4003-A59D-A66C46278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E789DA-CA9A-4FA7-A0A2-C2A34694F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344E84-E638-415C-B7F9-AE258B031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E0B27-2E12-44AA-AB0F-F07B720E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7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4F3B36-40DC-4C5B-B3B4-F78624FDF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1B6D05-939F-46FD-B895-340B75BFF5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02DE11-55AF-4B81-ACFD-7895E3D46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ED27EC-3DA3-4771-968C-68D69BA6A1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9BDEAA-83D4-4445-B13B-78540D47E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426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9335F4-830B-4290-9B31-C82126ACA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128D59-BB01-4B4C-A8E0-B19D0690F4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1E81FC-E772-4EA9-8DDB-05282B702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9A4CE03-1D25-4275-86E7-B58E81B4A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77DFC5-A043-4C13-AB00-D4DE1568F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80DB89-3395-4E88-81E4-BBDB93D6A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88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37A988-A2EF-4E63-8FDC-7CC362B21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06F1F3-753E-4E97-8E5D-D710428A1D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8CABDAC-38E2-434E-BB4F-8D8E258B75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F95B80-E0C2-4DBF-90ED-30A9F21CFC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0E1462F-54DD-4DF7-BF59-50FB66DF5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9F1E693-4750-41B0-A85A-659D25147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514A524-582F-436F-A18D-A34204024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FB14DF2-96A1-4331-9417-6218CBFC0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593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A8E91-4CD4-4F08-A93C-795598D47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762265-1DF6-4699-A559-76CA59A71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4A7692-145D-4145-BCD4-B7AED57A1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F1B2E8B-A56A-432A-9E6D-B0783205E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573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B099FE-861B-4900-ADED-C4B9A22D2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42A69A7-BAE7-4A7E-819D-DED0DAFE0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1335458-8305-4422-B5B5-2C73863A4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15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6FEBB1-1E1C-436C-B953-54042B859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736A86-759A-4257-B4B2-78738B689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0B2021B-9C48-4D98-8071-9ACCBE73F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A935F90-B689-4AC2-B14B-1152E916F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78F3A8-D277-40A5-899B-123A0A2E7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62F3D7-8A53-4970-9336-E2E43635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799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4627E0-33A6-4AC5-9999-015304395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4A03D1A-5EEC-450E-B2C8-042283FC59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AEEBB0-1665-41D3-932A-625C8FB0A4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DEF294-0652-4A9C-9D6E-0629116F3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C74296-DED1-4F46-A4BD-E73690CE9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6DE2F5-8E21-40E4-A6CF-16A3AEBA5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73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56F081-0539-493D-B6A6-3F11B4D84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616C63-FC6B-40EC-A957-98F2CDA20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46758D-5888-48DC-8EF8-646BF0E0FF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D54F9-9443-4F7A-9342-F8EB500B4DE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C807C-38E7-453C-830A-72D5840B23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B915F9-0522-4997-93E8-F8111C7933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113947-03E6-4B66-8548-BAF4BD4E6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458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CEAF74-208C-4C1C-87B8-AD804B1FB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Segoe Script" panose="030B0504020000000003" pitchFamily="66" charset="0"/>
              </a:rPr>
              <a:t>Здравствуй Зима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CA4F65C-BF55-463C-BA25-379FD9EED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7B0F9F-0A42-4D3F-AD82-52795C8160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499673"/>
            <a:ext cx="10002129" cy="500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86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ADDCB3-5AD0-45DA-999E-A0A5280AA2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157" y="256735"/>
            <a:ext cx="8801686" cy="6601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424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3EBB9D-AD87-4ED8-AD92-EF0E9E1B5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333375"/>
            <a:ext cx="9753600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573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098408-57B9-4F8A-B791-B7B4168CF5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051" y="295421"/>
            <a:ext cx="10553897" cy="593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346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5DFC54-529D-481C-BF68-78E787158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7619" y="344658"/>
            <a:ext cx="10030264" cy="6168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08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DAD1A26-E546-45E4-861C-F628C28570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9500" y="262435"/>
            <a:ext cx="5143658" cy="63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30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DC692D-E759-4E45-8FD0-4FAFB2A38B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66" y="182880"/>
            <a:ext cx="10944665" cy="6156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285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977322-8B3A-4F27-9112-C395D390C88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628" y="454033"/>
            <a:ext cx="7492744" cy="594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0775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Segoe Script</vt:lpstr>
      <vt:lpstr>Тема Office</vt:lpstr>
      <vt:lpstr>Здравствуй Зима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 Зима</dc:title>
  <dc:creator>HP</dc:creator>
  <cp:lastModifiedBy>HP</cp:lastModifiedBy>
  <cp:revision>2</cp:revision>
  <dcterms:created xsi:type="dcterms:W3CDTF">2022-12-15T05:57:05Z</dcterms:created>
  <dcterms:modified xsi:type="dcterms:W3CDTF">2022-12-15T06:11:42Z</dcterms:modified>
</cp:coreProperties>
</file>