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25C6F-E385-4F8A-BAF0-BE61744E108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2D520-4268-4F9E-ABDE-F9D86EBE075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25C6F-E385-4F8A-BAF0-BE61744E108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2D520-4268-4F9E-ABDE-F9D86EBE07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25C6F-E385-4F8A-BAF0-BE61744E108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2D520-4268-4F9E-ABDE-F9D86EBE07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25C6F-E385-4F8A-BAF0-BE61744E108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2D520-4268-4F9E-ABDE-F9D86EBE075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25C6F-E385-4F8A-BAF0-BE61744E108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2D520-4268-4F9E-ABDE-F9D86EBE07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25C6F-E385-4F8A-BAF0-BE61744E108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2D520-4268-4F9E-ABDE-F9D86EBE075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25C6F-E385-4F8A-BAF0-BE61744E108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2D520-4268-4F9E-ABDE-F9D86EBE075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25C6F-E385-4F8A-BAF0-BE61744E108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2D520-4268-4F9E-ABDE-F9D86EBE07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25C6F-E385-4F8A-BAF0-BE61744E108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2D520-4268-4F9E-ABDE-F9D86EBE07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25C6F-E385-4F8A-BAF0-BE61744E108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2D520-4268-4F9E-ABDE-F9D86EBE07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25C6F-E385-4F8A-BAF0-BE61744E108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2D520-4268-4F9E-ABDE-F9D86EBE075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3425C6F-E385-4F8A-BAF0-BE61744E108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2D520-4268-4F9E-ABDE-F9D86EBE075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84008" y="5806494"/>
            <a:ext cx="5868144" cy="1052736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 составитель воспитатель: Малышева О.П. 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№3 «Пчелка»</a:t>
            </a:r>
          </a:p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870" y="44624"/>
            <a:ext cx="9144000" cy="172819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дошкольное образовательное учреждение детский сад № 83 Красносельского района Санкт-Петербурга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7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Зимующие</a:t>
            </a:r>
            <a:r>
              <a:rPr lang="ru-RU" sz="67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птицы</a:t>
            </a:r>
            <a:endParaRPr lang="ru-RU" sz="6700" b="1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7758" y="2132856"/>
            <a:ext cx="4976224" cy="3555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72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" y="116632"/>
            <a:ext cx="9001000" cy="692696"/>
          </a:xfrm>
        </p:spPr>
        <p:txBody>
          <a:bodyPr/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Зимующие птицы. Почему они так называются?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533" b="5807"/>
          <a:stretch/>
        </p:blipFill>
        <p:spPr>
          <a:xfrm>
            <a:off x="1043608" y="1268760"/>
            <a:ext cx="7080095" cy="4786291"/>
          </a:xfrm>
        </p:spPr>
      </p:pic>
    </p:spTree>
    <p:extLst>
      <p:ext uri="{BB962C8B-B14F-4D97-AF65-F5344CB8AC3E}">
        <p14:creationId xmlns:p14="http://schemas.microsoft.com/office/powerpoint/2010/main" val="397125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899592" y="692696"/>
            <a:ext cx="45651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6" t="15744" r="34250" b="11019"/>
          <a:stretch/>
        </p:blipFill>
        <p:spPr>
          <a:xfrm>
            <a:off x="5004048" y="692696"/>
            <a:ext cx="3312368" cy="263290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8" t="15701" r="17713"/>
          <a:stretch/>
        </p:blipFill>
        <p:spPr>
          <a:xfrm>
            <a:off x="921814" y="3645024"/>
            <a:ext cx="3456384" cy="256621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292080" y="465313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2E31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дереве сидит,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2E31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“Кар-кар!” кричит,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2E31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Никого не боится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2E31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Разбойница птица</a:t>
            </a:r>
            <a:r>
              <a:rPr lang="ru-RU" dirty="0" smtClean="0">
                <a:solidFill>
                  <a:srgbClr val="2E31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b="1" dirty="0" smtClean="0">
                <a:solidFill>
                  <a:srgbClr val="2E31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(Ворона)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59632" y="802463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2E31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Выносливая птица,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2E31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Усердно ищет корм,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2E31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крошки подбирает,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2E31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Воркуя под окном</a:t>
            </a:r>
            <a:r>
              <a:rPr lang="ru-RU" dirty="0" smtClean="0">
                <a:solidFill>
                  <a:srgbClr val="2E31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r>
              <a:rPr lang="ru-RU" b="1" dirty="0" smtClean="0">
                <a:solidFill>
                  <a:srgbClr val="2E31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(Голубь)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414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67168" y="620688"/>
            <a:ext cx="302414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/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/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 rot="10800000" flipV="1">
            <a:off x="5926111" y="5347950"/>
            <a:ext cx="295758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/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/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12140" y="3954790"/>
            <a:ext cx="31122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65687" y="1009132"/>
            <a:ext cx="364011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</a:b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88" t="27556"/>
          <a:stretch/>
        </p:blipFill>
        <p:spPr>
          <a:xfrm>
            <a:off x="4860032" y="610845"/>
            <a:ext cx="3675169" cy="219910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69"/>
          <a:stretch/>
        </p:blipFill>
        <p:spPr>
          <a:xfrm>
            <a:off x="539552" y="3980113"/>
            <a:ext cx="3637018" cy="2239746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827584" y="545321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Найдешь её в своём дворе,</a:t>
            </a:r>
          </a:p>
          <a:p>
            <a:pPr fontAlgn="base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Она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на радость детворе.</a:t>
            </a:r>
          </a:p>
          <a:p>
            <a:pPr fontAlgn="base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Ты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обижать её не смей!</a:t>
            </a:r>
          </a:p>
          <a:p>
            <a:pPr fontAlgn="base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Эта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птичка - ...</a:t>
            </a:r>
          </a:p>
          <a:p>
            <a:pPr fontAlgn="base"/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Воробей)</a:t>
            </a:r>
            <a:endParaRPr lang="ru-RU" b="1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212140" y="4747785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кормушку к нам зимой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Прилетает птица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жёлтой грудкой пуховой –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Шустрая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(Синица)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438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67168" y="620688"/>
            <a:ext cx="302414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/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/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 rot="10800000" flipV="1">
            <a:off x="5926111" y="5347950"/>
            <a:ext cx="295758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/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/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12140" y="3954790"/>
            <a:ext cx="31122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639052"/>
            <a:ext cx="364011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</a:b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34" b="9165"/>
          <a:stretch/>
        </p:blipFill>
        <p:spPr>
          <a:xfrm>
            <a:off x="5580112" y="561839"/>
            <a:ext cx="2744235" cy="265746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878840"/>
            <a:ext cx="2520280" cy="2436271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067168" y="63905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444444"/>
                </a:solidFill>
                <a:latin typeface="Times New Roman" panose="02020603050405020304" pitchFamily="18" charset="0"/>
              </a:rPr>
              <a:t>Всё время стучит,</a:t>
            </a:r>
            <a:br>
              <a:rPr lang="ru-RU" dirty="0">
                <a:solidFill>
                  <a:srgbClr val="444444"/>
                </a:solidFill>
                <a:latin typeface="Times New Roman" panose="02020603050405020304" pitchFamily="18" charset="0"/>
              </a:rPr>
            </a:br>
            <a:r>
              <a:rPr lang="ru-RU" dirty="0">
                <a:solidFill>
                  <a:srgbClr val="444444"/>
                </a:solidFill>
                <a:latin typeface="Times New Roman" panose="02020603050405020304" pitchFamily="18" charset="0"/>
              </a:rPr>
              <a:t>Деревья долбит.</a:t>
            </a:r>
            <a:br>
              <a:rPr lang="ru-RU" dirty="0">
                <a:solidFill>
                  <a:srgbClr val="444444"/>
                </a:solidFill>
                <a:latin typeface="Times New Roman" panose="02020603050405020304" pitchFamily="18" charset="0"/>
              </a:rPr>
            </a:br>
            <a:r>
              <a:rPr lang="ru-RU" dirty="0">
                <a:solidFill>
                  <a:srgbClr val="444444"/>
                </a:solidFill>
                <a:latin typeface="Times New Roman" panose="02020603050405020304" pitchFamily="18" charset="0"/>
              </a:rPr>
              <a:t>Но их не калечит,</a:t>
            </a:r>
            <a:br>
              <a:rPr lang="ru-RU" dirty="0">
                <a:solidFill>
                  <a:srgbClr val="444444"/>
                </a:solidFill>
                <a:latin typeface="Times New Roman" panose="02020603050405020304" pitchFamily="18" charset="0"/>
              </a:rPr>
            </a:br>
            <a:r>
              <a:rPr lang="ru-RU" dirty="0">
                <a:solidFill>
                  <a:srgbClr val="444444"/>
                </a:solidFill>
                <a:latin typeface="Times New Roman" panose="02020603050405020304" pitchFamily="18" charset="0"/>
              </a:rPr>
              <a:t>А только лечит.</a:t>
            </a:r>
            <a:br>
              <a:rPr lang="ru-RU" dirty="0">
                <a:solidFill>
                  <a:srgbClr val="444444"/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rgbClr val="444444"/>
                </a:solidFill>
                <a:latin typeface="Times New Roman" panose="02020603050405020304" pitchFamily="18" charset="0"/>
              </a:rPr>
              <a:t> </a:t>
            </a:r>
            <a:r>
              <a:rPr lang="ru-RU" b="1" dirty="0" smtClean="0">
                <a:solidFill>
                  <a:srgbClr val="444444"/>
                </a:solidFill>
                <a:latin typeface="Times New Roman" panose="02020603050405020304" pitchFamily="18" charset="0"/>
              </a:rPr>
              <a:t>(</a:t>
            </a:r>
            <a:r>
              <a:rPr lang="ru-RU" b="1" dirty="0">
                <a:solidFill>
                  <a:srgbClr val="444444"/>
                </a:solidFill>
                <a:latin typeface="Times New Roman" panose="02020603050405020304" pitchFamily="18" charset="0"/>
              </a:rPr>
              <a:t>Дятел)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539703" y="389664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444444"/>
                </a:solidFill>
                <a:latin typeface="Times New Roman" panose="02020603050405020304" pitchFamily="18" charset="0"/>
              </a:rPr>
              <a:t>Красногрудый, чернокрылый,</a:t>
            </a:r>
            <a:br>
              <a:rPr lang="ru-RU" dirty="0">
                <a:solidFill>
                  <a:srgbClr val="444444"/>
                </a:solidFill>
                <a:latin typeface="Times New Roman" panose="02020603050405020304" pitchFamily="18" charset="0"/>
              </a:rPr>
            </a:br>
            <a:r>
              <a:rPr lang="ru-RU" dirty="0">
                <a:solidFill>
                  <a:srgbClr val="444444"/>
                </a:solidFill>
                <a:latin typeface="Times New Roman" panose="02020603050405020304" pitchFamily="18" charset="0"/>
              </a:rPr>
              <a:t>Любит зёрнышки клевать,</a:t>
            </a:r>
            <a:br>
              <a:rPr lang="ru-RU" dirty="0">
                <a:solidFill>
                  <a:srgbClr val="444444"/>
                </a:solidFill>
                <a:latin typeface="Times New Roman" panose="02020603050405020304" pitchFamily="18" charset="0"/>
              </a:rPr>
            </a:br>
            <a:r>
              <a:rPr lang="ru-RU" dirty="0">
                <a:solidFill>
                  <a:srgbClr val="444444"/>
                </a:solidFill>
                <a:latin typeface="Times New Roman" panose="02020603050405020304" pitchFamily="18" charset="0"/>
              </a:rPr>
              <a:t>С первым снегом на рябине</a:t>
            </a:r>
            <a:br>
              <a:rPr lang="ru-RU" dirty="0">
                <a:solidFill>
                  <a:srgbClr val="444444"/>
                </a:solidFill>
                <a:latin typeface="Times New Roman" panose="02020603050405020304" pitchFamily="18" charset="0"/>
              </a:rPr>
            </a:br>
            <a:r>
              <a:rPr lang="ru-RU" dirty="0">
                <a:solidFill>
                  <a:srgbClr val="444444"/>
                </a:solidFill>
                <a:latin typeface="Times New Roman" panose="02020603050405020304" pitchFamily="18" charset="0"/>
              </a:rPr>
              <a:t>Он появится опять                   </a:t>
            </a:r>
            <a:endParaRPr lang="ru-RU" dirty="0" smtClean="0">
              <a:solidFill>
                <a:srgbClr val="444444"/>
              </a:solidFill>
              <a:latin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444444"/>
                </a:solidFill>
                <a:latin typeface="Times New Roman" panose="02020603050405020304" pitchFamily="18" charset="0"/>
              </a:rPr>
              <a:t>(</a:t>
            </a:r>
            <a:r>
              <a:rPr lang="ru-RU" b="1" dirty="0">
                <a:solidFill>
                  <a:srgbClr val="444444"/>
                </a:solidFill>
                <a:latin typeface="Times New Roman" panose="02020603050405020304" pitchFamily="18" charset="0"/>
              </a:rPr>
              <a:t>Снегирь)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972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371</TotalTime>
  <Words>77</Words>
  <Application>Microsoft Office PowerPoint</Application>
  <PresentationFormat>Экран (4:3)</PresentationFormat>
  <Paragraphs>29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Georgia</vt:lpstr>
      <vt:lpstr>Tahoma</vt:lpstr>
      <vt:lpstr>Times New Roman</vt:lpstr>
      <vt:lpstr>Trebuchet MS</vt:lpstr>
      <vt:lpstr>Воздушный поток</vt:lpstr>
      <vt:lpstr>Государственное бюджетное дошкольное образовательное учреждение детский сад № 83 Красносельского района Санкт-Петербурга   Зимующие птицы</vt:lpstr>
      <vt:lpstr>Зимующие птицы. Почему они так называются?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дошкольное образовательное учреждение детский сад № 83 Красносельского района Санкт-Петербурга     Домашние животные</dc:title>
  <dc:creator>Danila</dc:creator>
  <cp:lastModifiedBy>Ольга Малышева</cp:lastModifiedBy>
  <cp:revision>28</cp:revision>
  <dcterms:created xsi:type="dcterms:W3CDTF">2020-06-20T16:17:44Z</dcterms:created>
  <dcterms:modified xsi:type="dcterms:W3CDTF">2022-11-29T17:33:32Z</dcterms:modified>
</cp:coreProperties>
</file>