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3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149080"/>
            <a:ext cx="8305800" cy="1944216"/>
          </a:xfrm>
        </p:spPr>
        <p:txBody>
          <a:bodyPr/>
          <a:lstStyle/>
          <a:p>
            <a:r>
              <a:rPr lang="ru-RU" dirty="0" smtClean="0"/>
              <a:t>                                                                      Воспитатели:</a:t>
            </a:r>
          </a:p>
          <a:p>
            <a:r>
              <a:rPr lang="ru-RU" dirty="0" smtClean="0"/>
              <a:t>                                                                      Пискунова М. С. </a:t>
            </a:r>
          </a:p>
          <a:p>
            <a:r>
              <a:rPr lang="ru-RU" dirty="0" smtClean="0"/>
              <a:t>                                                                      Живоедова Н. Н.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к занятию по развитию речи на тему: «Деревья» в средней группе.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179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Чем хвойные деревья отличаются от лиственных?</a:t>
            </a:r>
            <a:endParaRPr lang="ru-RU" dirty="0"/>
          </a:p>
        </p:txBody>
      </p:sp>
      <p:pic>
        <p:nvPicPr>
          <p:cNvPr id="12290" name="Picture 2" descr="C:\Users\Александр\Desktop\unnamed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01960"/>
            <a:ext cx="7008779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78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деревья относятся к хвойным?</a:t>
            </a:r>
            <a:endParaRPr lang="ru-RU" dirty="0"/>
          </a:p>
        </p:txBody>
      </p:sp>
      <p:pic>
        <p:nvPicPr>
          <p:cNvPr id="13314" name="Picture 2" descr="C:\Users\Александр\Desktop\gornaya-sosna-v-landshaftnom-dizajne-krasivye-primery-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51474"/>
            <a:ext cx="3672408" cy="518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Александр\Desktop\1200px-Picea_abies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060" y="1451474"/>
            <a:ext cx="3889125" cy="518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48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лександр\Desktop\ked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166" y="268406"/>
            <a:ext cx="6958194" cy="631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203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Какие деревья относятся к лиственным?</a:t>
            </a:r>
            <a:endParaRPr lang="ru-RU" dirty="0"/>
          </a:p>
        </p:txBody>
      </p:sp>
      <p:pic>
        <p:nvPicPr>
          <p:cNvPr id="15363" name="Picture 3" descr="C:\Users\Александр\Desktop\unnamed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313093"/>
            <a:ext cx="5579839" cy="5176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3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Александр\Desktop\unnamed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74" y="332656"/>
            <a:ext cx="7129650" cy="625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87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Александр\Desktop\f_clip_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4" y="188640"/>
            <a:ext cx="4705368" cy="6436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56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Рассмотрим части дерева.</a:t>
            </a:r>
            <a:endParaRPr lang="ru-RU" dirty="0"/>
          </a:p>
        </p:txBody>
      </p:sp>
      <p:pic>
        <p:nvPicPr>
          <p:cNvPr id="4" name="Picture 2" descr="C:\Users\Александр\Desktop\kartinka-chasti-dereva-dlya-detej_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40126"/>
            <a:ext cx="6525592" cy="532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82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остается после вырубки деревьев?</a:t>
            </a:r>
            <a:endParaRPr lang="ru-RU" dirty="0"/>
          </a:p>
        </p:txBody>
      </p:sp>
      <p:pic>
        <p:nvPicPr>
          <p:cNvPr id="18434" name="Picture 2" descr="C:\Users\Александр\Desktop\1323958719httpwww.allrussiatv.rutvernews2011432720_62345_b016fb6c_xl-750x4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64" y="1443634"/>
            <a:ext cx="8809524" cy="5168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58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Что происходит с птицами и животными?</a:t>
            </a:r>
            <a:endParaRPr lang="ru-RU" dirty="0"/>
          </a:p>
        </p:txBody>
      </p:sp>
      <p:pic>
        <p:nvPicPr>
          <p:cNvPr id="19458" name="Picture 2" descr="C:\Users\Александр\Desktop\811e87d64e354f922366ea89111d31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12776"/>
            <a:ext cx="5238973" cy="5238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70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Природу надо беречь!</a:t>
            </a:r>
            <a:endParaRPr lang="ru-RU" dirty="0"/>
          </a:p>
        </p:txBody>
      </p:sp>
      <p:pic>
        <p:nvPicPr>
          <p:cNvPr id="25602" name="Picture 2" descr="C:\Users\Александр\Desktop\931582c707bacab4f6ba74b3cc5a2a9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09254"/>
            <a:ext cx="7884876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240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/>
          <a:lstStyle/>
          <a:p>
            <a:r>
              <a:rPr lang="ru-RU" dirty="0" smtClean="0"/>
              <a:t>Цель: систематизация и закрепление знаний детей по лексической теме «Деревья». Обобщить и расширить словарь детей по теме. Уточнить знания о деревьях.</a:t>
            </a:r>
          </a:p>
          <a:p>
            <a:r>
              <a:rPr lang="ru-RU" dirty="0" smtClean="0"/>
              <a:t>Задачи: закрепить названия деревьев, их строение, внешние признаки. Учить детей различать деревья по внешним признакам. Развивать звуковую культуру речи и обогащать словарный запас. Развивать слуховое внимание, память. Воспитывать бережное отношение к природе.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12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76400"/>
          </a:xfrm>
        </p:spPr>
        <p:txBody>
          <a:bodyPr/>
          <a:lstStyle/>
          <a:p>
            <a:pPr algn="ctr"/>
            <a:r>
              <a:rPr lang="ru-RU" dirty="0" smtClean="0"/>
              <a:t>Вспомним названия деревьев.</a:t>
            </a:r>
            <a:endParaRPr lang="ru-RU" dirty="0"/>
          </a:p>
        </p:txBody>
      </p:sp>
      <p:pic>
        <p:nvPicPr>
          <p:cNvPr id="2050" name="Picture 2" descr="C:\Users\Александр\Desktop\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263" y="1828800"/>
            <a:ext cx="6540780" cy="46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290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РЯБИНА</a:t>
            </a:r>
            <a:endParaRPr lang="ru-RU" dirty="0"/>
          </a:p>
        </p:txBody>
      </p:sp>
      <p:pic>
        <p:nvPicPr>
          <p:cNvPr id="3074" name="Picture 2" descr="C:\Users\Александр\Desktop\unnamed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392493"/>
            <a:ext cx="5853052" cy="5132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90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СЛИВА</a:t>
            </a:r>
            <a:endParaRPr lang="ru-RU" dirty="0"/>
          </a:p>
        </p:txBody>
      </p:sp>
      <p:pic>
        <p:nvPicPr>
          <p:cNvPr id="4098" name="Picture 2" descr="C:\Users\Александр\Desktop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349394"/>
            <a:ext cx="5068218" cy="5270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69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ДУБ</a:t>
            </a:r>
            <a:endParaRPr lang="ru-RU" dirty="0"/>
          </a:p>
        </p:txBody>
      </p:sp>
      <p:pic>
        <p:nvPicPr>
          <p:cNvPr id="5122" name="Picture 2" descr="C:\Users\Александр\Desktop\107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7418985" cy="5160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414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ЯБЛОНЯ</a:t>
            </a:r>
            <a:endParaRPr lang="ru-RU" dirty="0"/>
          </a:p>
        </p:txBody>
      </p:sp>
      <p:pic>
        <p:nvPicPr>
          <p:cNvPr id="6146" name="Picture 2" descr="C:\Users\Александр\Desktop\2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84784"/>
            <a:ext cx="6451550" cy="5080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5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ЕЛЬ</a:t>
            </a:r>
            <a:endParaRPr lang="ru-RU" dirty="0"/>
          </a:p>
        </p:txBody>
      </p:sp>
      <p:pic>
        <p:nvPicPr>
          <p:cNvPr id="8194" name="Picture 2" descr="C:\Users\Александр\Desktop\1200px-Picea_abies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268760"/>
            <a:ext cx="3960440" cy="5280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86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БЕРЕЗА</a:t>
            </a:r>
            <a:endParaRPr lang="ru-RU" dirty="0"/>
          </a:p>
        </p:txBody>
      </p:sp>
      <p:pic>
        <p:nvPicPr>
          <p:cNvPr id="9218" name="Picture 2" descr="C:\Users\Александр\Desktop\unnamed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249868"/>
            <a:ext cx="5746278" cy="5331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568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74</TotalTime>
  <Words>148</Words>
  <Application>Microsoft Office PowerPoint</Application>
  <PresentationFormat>Экран (4:3)</PresentationFormat>
  <Paragraphs>20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Презентация к занятию по развитию речи на тему: «Деревья» в средней группе.</vt:lpstr>
      <vt:lpstr>Презентация PowerPoint</vt:lpstr>
      <vt:lpstr>Вспомним названия деревьев.</vt:lpstr>
      <vt:lpstr>РЯБИНА</vt:lpstr>
      <vt:lpstr>СЛИВА</vt:lpstr>
      <vt:lpstr>ДУБ</vt:lpstr>
      <vt:lpstr>ЯБЛОНЯ</vt:lpstr>
      <vt:lpstr>ЕЛЬ</vt:lpstr>
      <vt:lpstr>БЕРЕЗА</vt:lpstr>
      <vt:lpstr>Чем хвойные деревья отличаются от лиственных?</vt:lpstr>
      <vt:lpstr>Какие деревья относятся к хвойным?</vt:lpstr>
      <vt:lpstr>Презентация PowerPoint</vt:lpstr>
      <vt:lpstr>Какие деревья относятся к лиственным?</vt:lpstr>
      <vt:lpstr>Презентация PowerPoint</vt:lpstr>
      <vt:lpstr>Презентация PowerPoint</vt:lpstr>
      <vt:lpstr>Рассмотрим части дерева.</vt:lpstr>
      <vt:lpstr>Что остается после вырубки деревьев?</vt:lpstr>
      <vt:lpstr>Что происходит с птицами и животными?</vt:lpstr>
      <vt:lpstr>Природу надо беречь!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занятию по развитию речи на тему: «Деревья» в средней группе.</dc:title>
  <dc:creator>Александр</dc:creator>
  <cp:lastModifiedBy>Александр</cp:lastModifiedBy>
  <cp:revision>10</cp:revision>
  <dcterms:created xsi:type="dcterms:W3CDTF">2020-04-11T10:49:59Z</dcterms:created>
  <dcterms:modified xsi:type="dcterms:W3CDTF">2022-12-16T06:44:58Z</dcterms:modified>
</cp:coreProperties>
</file>