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47E338-2851-4FE9-9A12-26796D7F5076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C03D83-B002-480E-8597-5A30CEB8B5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3284"/>
            <a:ext cx="6858000" cy="938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764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</cp:revision>
  <dcterms:created xsi:type="dcterms:W3CDTF">2022-12-15T16:23:02Z</dcterms:created>
  <dcterms:modified xsi:type="dcterms:W3CDTF">2022-12-16T17:12:55Z</dcterms:modified>
</cp:coreProperties>
</file>