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25D0DB-0E0C-48D2-8BE2-6C9945872A2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9C8750-28AE-480F-AA57-1E9A3C6125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770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</cp:revision>
  <dcterms:created xsi:type="dcterms:W3CDTF">2022-12-15T17:06:29Z</dcterms:created>
  <dcterms:modified xsi:type="dcterms:W3CDTF">2022-12-16T17:19:55Z</dcterms:modified>
</cp:coreProperties>
</file>