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1DF84B-96BF-4452-BE93-EEE536F9170E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0095F4-4E5B-4BA1-822B-272A714DC7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857999" cy="913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8765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3</cp:revision>
  <dcterms:created xsi:type="dcterms:W3CDTF">2022-12-15T17:09:45Z</dcterms:created>
  <dcterms:modified xsi:type="dcterms:W3CDTF">2022-12-16T17:20:51Z</dcterms:modified>
</cp:coreProperties>
</file>