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713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285750" y="6471216"/>
            <a:ext cx="6343650" cy="1629833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85750" y="5181600"/>
            <a:ext cx="6343650" cy="12192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DC26F-86BE-4972-99F0-6089D5F40092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307D5547-3CC3-4F4A-80D7-930767E602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DC26F-86BE-4972-99F0-6089D5F40092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D5547-3CC3-4F4A-80D7-930767E602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43500" y="732369"/>
            <a:ext cx="137160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732369"/>
            <a:ext cx="468630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DC26F-86BE-4972-99F0-6089D5F40092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D5547-3CC3-4F4A-80D7-930767E602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DC26F-86BE-4972-99F0-6089D5F40092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2686050" y="101601"/>
            <a:ext cx="2171700" cy="385233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307D5547-3CC3-4F4A-80D7-930767E602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459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5750" y="2235200"/>
            <a:ext cx="6343650" cy="16256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DC26F-86BE-4972-99F0-6089D5F40092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D5547-3CC3-4F4A-80D7-930767E602C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35356" y="3929447"/>
            <a:ext cx="6515100" cy="1579767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228600" y="2133600"/>
            <a:ext cx="31432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3486150" y="2133600"/>
            <a:ext cx="32575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DC26F-86BE-4972-99F0-6089D5F40092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D5547-3CC3-4F4A-80D7-930767E602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228600" y="7213600"/>
            <a:ext cx="6457950" cy="117686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11083" y="889000"/>
            <a:ext cx="3217917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3483769" y="889000"/>
            <a:ext cx="3219181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11083" y="1754717"/>
            <a:ext cx="3217917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3486548" y="1754717"/>
            <a:ext cx="3216402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DC26F-86BE-4972-99F0-6089D5F40092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172200" y="8636000"/>
            <a:ext cx="571500" cy="329184"/>
          </a:xfrm>
        </p:spPr>
        <p:txBody>
          <a:bodyPr/>
          <a:lstStyle/>
          <a:p>
            <a:fld id="{307D5547-3CC3-4F4A-80D7-930767E602C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385762" y="8026401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DC26F-86BE-4972-99F0-6089D5F40092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D5547-3CC3-4F4A-80D7-930767E602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DC26F-86BE-4972-99F0-6089D5F40092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D5547-3CC3-4F4A-80D7-930767E602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385762" y="779882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42900" y="7315200"/>
            <a:ext cx="6343650" cy="694267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342900" y="812800"/>
            <a:ext cx="2256235" cy="64008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2681287" y="812800"/>
            <a:ext cx="4005263" cy="6400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DC26F-86BE-4972-99F0-6089D5F40092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D5547-3CC3-4F4A-80D7-930767E602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2628900" y="822179"/>
            <a:ext cx="3771900" cy="48768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DC26F-86BE-4972-99F0-6089D5F40092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D5547-3CC3-4F4A-80D7-930767E602C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285750" y="6658347"/>
            <a:ext cx="4400550" cy="696384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285750" y="7377624"/>
            <a:ext cx="4400550" cy="1024467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28600" y="2072217"/>
            <a:ext cx="6515100" cy="603461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4857750" y="101601"/>
            <a:ext cx="1885950" cy="38523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ACDC26F-86BE-4972-99F0-6089D5F40092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2343150" y="101601"/>
            <a:ext cx="2514600" cy="385233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6172200" y="8636001"/>
            <a:ext cx="571500" cy="325967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07D5547-3CC3-4F4A-80D7-930767E602C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28600" y="609600"/>
            <a:ext cx="6515100" cy="1117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385762" y="1410649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02149"/>
            <a:ext cx="6858000" cy="9246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1692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5754"/>
            <a:ext cx="6858000" cy="9112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22689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Трек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ДНС</dc:creator>
  <cp:lastModifiedBy>ДНС</cp:lastModifiedBy>
  <cp:revision>4</cp:revision>
  <dcterms:created xsi:type="dcterms:W3CDTF">2022-12-15T16:52:02Z</dcterms:created>
  <dcterms:modified xsi:type="dcterms:W3CDTF">2022-12-16T17:23:01Z</dcterms:modified>
</cp:coreProperties>
</file>