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456384" cy="254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2656"/>
            <a:ext cx="3059256" cy="288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3497339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245" y="3221954"/>
            <a:ext cx="40671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18117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 гадкий утёнок становится лебедем»</dc:title>
  <dc:creator>1</dc:creator>
  <cp:lastModifiedBy>Англ</cp:lastModifiedBy>
  <cp:revision>26</cp:revision>
  <dcterms:created xsi:type="dcterms:W3CDTF">2013-12-08T06:17:33Z</dcterms:created>
  <dcterms:modified xsi:type="dcterms:W3CDTF">2021-09-20T03:59:44Z</dcterms:modified>
</cp:coreProperties>
</file>