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F366-7443-4A17-9F95-942DDD6C37E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6E252575-A863-434C-B7E9-508C54473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F366-7443-4A17-9F95-942DDD6C37E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2575-A863-434C-B7E9-508C54473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F366-7443-4A17-9F95-942DDD6C37E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2575-A863-434C-B7E9-508C54473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F366-7443-4A17-9F95-942DDD6C37E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6E252575-A863-434C-B7E9-508C54473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F366-7443-4A17-9F95-942DDD6C37E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2575-A863-434C-B7E9-508C5447334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F366-7443-4A17-9F95-942DDD6C37E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2575-A863-434C-B7E9-508C54473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F366-7443-4A17-9F95-942DDD6C37E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6E252575-A863-434C-B7E9-508C5447334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F366-7443-4A17-9F95-942DDD6C37E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2575-A863-434C-B7E9-508C54473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F366-7443-4A17-9F95-942DDD6C37E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2575-A863-434C-B7E9-508C54473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F366-7443-4A17-9F95-942DDD6C37E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2575-A863-434C-B7E9-508C54473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F366-7443-4A17-9F95-942DDD6C37E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2575-A863-434C-B7E9-508C5447334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57F366-7443-4A17-9F95-942DDD6C37E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E252575-A863-434C-B7E9-508C5447334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32" y="1"/>
            <a:ext cx="6741368" cy="9112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13414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4</cp:revision>
  <dcterms:created xsi:type="dcterms:W3CDTF">2022-12-16T16:10:27Z</dcterms:created>
  <dcterms:modified xsi:type="dcterms:W3CDTF">2022-12-16T16:54:44Z</dcterms:modified>
</cp:coreProperties>
</file>