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3254EE-4E58-414E-9AF5-9AD72D148D64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6EFAF4-026A-4A8C-8577-119774BB93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005"/>
            <a:ext cx="6858000" cy="912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530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</cp:revision>
  <dcterms:created xsi:type="dcterms:W3CDTF">2022-12-16T16:26:49Z</dcterms:created>
  <dcterms:modified xsi:type="dcterms:W3CDTF">2022-12-16T16:54:24Z</dcterms:modified>
</cp:coreProperties>
</file>