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762F2A-6C28-4DAE-AAD1-4A65B61D0898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0979F1-1F0E-45A2-BDBC-3603938EE6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2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564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147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4</cp:revision>
  <dcterms:created xsi:type="dcterms:W3CDTF">2022-12-15T17:23:39Z</dcterms:created>
  <dcterms:modified xsi:type="dcterms:W3CDTF">2022-12-16T17:03:03Z</dcterms:modified>
</cp:coreProperties>
</file>