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62950-32E0-433C-A88F-38C2AA405759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9012310-B121-45DC-A776-8E0F062A68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62950-32E0-433C-A88F-38C2AA405759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12310-B121-45DC-A776-8E0F062A68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62950-32E0-433C-A88F-38C2AA405759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12310-B121-45DC-A776-8E0F062A68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62950-32E0-433C-A88F-38C2AA405759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9012310-B121-45DC-A776-8E0F062A68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62950-32E0-433C-A88F-38C2AA405759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12310-B121-45DC-A776-8E0F062A684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62950-32E0-433C-A88F-38C2AA405759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12310-B121-45DC-A776-8E0F062A68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62950-32E0-433C-A88F-38C2AA405759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9012310-B121-45DC-A776-8E0F062A6843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62950-32E0-433C-A88F-38C2AA405759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12310-B121-45DC-A776-8E0F062A68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62950-32E0-433C-A88F-38C2AA405759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12310-B121-45DC-A776-8E0F062A68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62950-32E0-433C-A88F-38C2AA405759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12310-B121-45DC-A776-8E0F062A68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62950-32E0-433C-A88F-38C2AA405759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12310-B121-45DC-A776-8E0F062A6843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9862950-32E0-433C-A88F-38C2AA405759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9012310-B121-45DC-A776-8E0F062A684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8847257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Трек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ДНС</dc:creator>
  <cp:lastModifiedBy>ДНС</cp:lastModifiedBy>
  <cp:revision>2</cp:revision>
  <dcterms:created xsi:type="dcterms:W3CDTF">2022-12-15T17:46:03Z</dcterms:created>
  <dcterms:modified xsi:type="dcterms:W3CDTF">2022-12-16T17:02:01Z</dcterms:modified>
</cp:coreProperties>
</file>