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676AF0-68D5-4B01-BF19-5F96BEA3086F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E60ECD-FFC8-428A-9676-B5E1A40214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1400" y="143000"/>
            <a:ext cx="7200800" cy="900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7102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2</cp:revision>
  <dcterms:created xsi:type="dcterms:W3CDTF">2022-12-16T16:37:58Z</dcterms:created>
  <dcterms:modified xsi:type="dcterms:W3CDTF">2022-12-16T16:44:01Z</dcterms:modified>
</cp:coreProperties>
</file>