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7AE895-D76B-4608-A283-18063D91B062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FF0BF3-55C6-41F3-80BD-3F4BEED806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4" y="-118119"/>
            <a:ext cx="7017026" cy="924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330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2022-12-16T16:44:45Z</dcterms:created>
  <dcterms:modified xsi:type="dcterms:W3CDTF">2022-12-16T16:49:37Z</dcterms:modified>
</cp:coreProperties>
</file>