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52" d="100"/>
          <a:sy n="52" d="100"/>
        </p:scale>
        <p:origin x="-2274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8E9414-2588-4572-AD57-E27AB1A10600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4FD1DE-3287-42C6-A57B-2AA40879F73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6150"/>
            <a:ext cx="6858000" cy="9380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2661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2</cp:revision>
  <dcterms:created xsi:type="dcterms:W3CDTF">2022-12-16T16:30:59Z</dcterms:created>
  <dcterms:modified xsi:type="dcterms:W3CDTF">2022-12-16T16:51:08Z</dcterms:modified>
</cp:coreProperties>
</file>