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B876-FFFD-4B3F-9BF0-0BD85809823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9786-CFA6-46B6-B8CD-5F1C9AE32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718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B876-FFFD-4B3F-9BF0-0BD85809823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9786-CFA6-46B6-B8CD-5F1C9AE32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759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B876-FFFD-4B3F-9BF0-0BD85809823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9786-CFA6-46B6-B8CD-5F1C9AE32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374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B876-FFFD-4B3F-9BF0-0BD85809823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9786-CFA6-46B6-B8CD-5F1C9AE32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694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B876-FFFD-4B3F-9BF0-0BD85809823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9786-CFA6-46B6-B8CD-5F1C9AE32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187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B876-FFFD-4B3F-9BF0-0BD85809823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9786-CFA6-46B6-B8CD-5F1C9AE32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089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B876-FFFD-4B3F-9BF0-0BD85809823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9786-CFA6-46B6-B8CD-5F1C9AE32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778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B876-FFFD-4B3F-9BF0-0BD85809823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9786-CFA6-46B6-B8CD-5F1C9AE32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4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B876-FFFD-4B3F-9BF0-0BD85809823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9786-CFA6-46B6-B8CD-5F1C9AE32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881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B876-FFFD-4B3F-9BF0-0BD85809823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9786-CFA6-46B6-B8CD-5F1C9AE32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060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B876-FFFD-4B3F-9BF0-0BD85809823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9786-CFA6-46B6-B8CD-5F1C9AE32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064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9B876-FFFD-4B3F-9BF0-0BD85809823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39786-CFA6-46B6-B8CD-5F1C9AE32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556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1444"/>
            <a:ext cx="6858000" cy="926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84254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1</cp:revision>
  <dcterms:created xsi:type="dcterms:W3CDTF">2022-12-16T17:50:57Z</dcterms:created>
  <dcterms:modified xsi:type="dcterms:W3CDTF">2022-12-16T17:52:54Z</dcterms:modified>
</cp:coreProperties>
</file>