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34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988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905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31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356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3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78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74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259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247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539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44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93F2B-EABC-4C6B-8110-24A193C349D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A4004-C528-47A0-A4F3-9F002C08A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02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58000" cy="9089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6796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1</cp:revision>
  <dcterms:created xsi:type="dcterms:W3CDTF">2022-12-16T17:54:32Z</dcterms:created>
  <dcterms:modified xsi:type="dcterms:W3CDTF">2022-12-16T17:57:00Z</dcterms:modified>
</cp:coreProperties>
</file>