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1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938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86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4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2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4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9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32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43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4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71801-7026-4003-A915-ADC2022BD48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E033-B7AB-4631-A0C3-E4D314602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6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2558"/>
            <a:ext cx="6858000" cy="1014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321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</cp:revision>
  <dcterms:created xsi:type="dcterms:W3CDTF">2022-12-16T17:57:07Z</dcterms:created>
  <dcterms:modified xsi:type="dcterms:W3CDTF">2022-12-16T17:58:47Z</dcterms:modified>
</cp:coreProperties>
</file>