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4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3F87C3-280B-4BA4-8AE1-612E09EB1B0C}" type="datetimeFigureOut">
              <a:rPr lang="ru-RU" smtClean="0"/>
              <a:t>16.12.22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84E2C8-6E2D-4D9A-94CD-826AC3D78BD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4" y="81566"/>
            <a:ext cx="6776095" cy="906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20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Конкурсы профессионального мастерства 4.1. «Воспитатель ДОО»</dc:title>
  <dc:creator>ДНС</dc:creator>
  <cp:lastModifiedBy>ДНС</cp:lastModifiedBy>
  <cp:revision>7</cp:revision>
  <dcterms:created xsi:type="dcterms:W3CDTF">2022-12-11T14:00:36Z</dcterms:created>
  <dcterms:modified xsi:type="dcterms:W3CDTF">2022-12-16T17:58:55Z</dcterms:modified>
</cp:coreProperties>
</file>