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A6036-DE9F-4A48-9A89-845FFB07F3C3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D839E-F35F-453C-B321-3B24F3B9F2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A6036-DE9F-4A48-9A89-845FFB07F3C3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D839E-F35F-453C-B321-3B24F3B9F2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A6036-DE9F-4A48-9A89-845FFB07F3C3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D839E-F35F-453C-B321-3B24F3B9F2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A6036-DE9F-4A48-9A89-845FFB07F3C3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D839E-F35F-453C-B321-3B24F3B9F2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A6036-DE9F-4A48-9A89-845FFB07F3C3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D839E-F35F-453C-B321-3B24F3B9F2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A6036-DE9F-4A48-9A89-845FFB07F3C3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D839E-F35F-453C-B321-3B24F3B9F2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A6036-DE9F-4A48-9A89-845FFB07F3C3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D839E-F35F-453C-B321-3B24F3B9F2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A6036-DE9F-4A48-9A89-845FFB07F3C3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D839E-F35F-453C-B321-3B24F3B9F2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A6036-DE9F-4A48-9A89-845FFB07F3C3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D839E-F35F-453C-B321-3B24F3B9F2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A6036-DE9F-4A48-9A89-845FFB07F3C3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D839E-F35F-453C-B321-3B24F3B9F2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A6036-DE9F-4A48-9A89-845FFB07F3C3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D839E-F35F-453C-B321-3B24F3B9F2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A6036-DE9F-4A48-9A89-845FFB07F3C3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2D839E-F35F-453C-B321-3B24F3B9F2D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54868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Do you play instruments?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780928"/>
            <a:ext cx="7056784" cy="1752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Rules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-We use it regular actions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-We use auxiliary verb </a:t>
            </a:r>
            <a:r>
              <a:rPr lang="en-US" dirty="0" smtClean="0">
                <a:solidFill>
                  <a:srgbClr val="FF0000"/>
                </a:solidFill>
              </a:rPr>
              <a:t>“DON’T” </a:t>
            </a:r>
            <a:r>
              <a:rPr lang="en-US" dirty="0" smtClean="0">
                <a:solidFill>
                  <a:srgbClr val="002060"/>
                </a:solidFill>
              </a:rPr>
              <a:t>in Negative and </a:t>
            </a:r>
            <a:r>
              <a:rPr lang="en-US" dirty="0" smtClean="0">
                <a:solidFill>
                  <a:srgbClr val="FF0000"/>
                </a:solidFill>
              </a:rPr>
              <a:t>“DO</a:t>
            </a:r>
            <a:r>
              <a:rPr lang="en-US" smtClean="0">
                <a:solidFill>
                  <a:srgbClr val="FF0000"/>
                </a:solidFill>
              </a:rPr>
              <a:t>” </a:t>
            </a:r>
            <a:r>
              <a:rPr lang="en-US" smtClean="0">
                <a:solidFill>
                  <a:srgbClr val="002060"/>
                </a:solidFill>
              </a:rPr>
              <a:t>in </a:t>
            </a:r>
            <a:r>
              <a:rPr lang="en-US" dirty="0" smtClean="0">
                <a:solidFill>
                  <a:srgbClr val="002060"/>
                </a:solidFill>
              </a:rPr>
              <a:t>Question forms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18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13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1811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1147</TotalTime>
  <Words>29</Words>
  <Application>Microsoft Office PowerPoint</Application>
  <PresentationFormat>Экран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Do you play instruments?</vt:lpstr>
      <vt:lpstr>Презентация PowerPoint</vt:lpstr>
    </vt:vector>
  </TitlesOfParts>
  <Company>MultiDVD Team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 гадкий утёнок становится лебедем»</dc:title>
  <dc:creator>1</dc:creator>
  <cp:lastModifiedBy>Англ</cp:lastModifiedBy>
  <cp:revision>29</cp:revision>
  <dcterms:created xsi:type="dcterms:W3CDTF">2013-12-08T06:17:33Z</dcterms:created>
  <dcterms:modified xsi:type="dcterms:W3CDTF">2021-09-20T19:36:54Z</dcterms:modified>
</cp:coreProperties>
</file>