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 snapToGrid="0">
      <p:cViewPr varScale="1">
        <p:scale>
          <a:sx n="79" d="100"/>
          <a:sy n="79" d="100"/>
        </p:scale>
        <p:origin x="300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  <a:p>
            <a:endParaRPr lang="en-US"/>
          </a:p>
        </p:txBody>
      </p:sp>
      <p:sp>
        <p:nvSpPr>
          <p:cNvPr id="3" name="Заполнитель даты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70A5E7-3FFB-43B3-B411-FA59A73677B0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4" name="Заполнитель изображения слайда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  <a:p>
            <a:endParaRPr lang="en-US"/>
          </a:p>
        </p:txBody>
      </p:sp>
      <p:sp>
        <p:nvSpPr>
          <p:cNvPr id="5" name="Заполнитель заметок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altLang="en-US"/>
          </a:p>
        </p:txBody>
      </p:sp>
      <p:sp>
        <p:nvSpPr>
          <p:cNvPr id="7" name="Заполнитель номера слайда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64E68-6F25-4B5A-A554-5891E902D8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5662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25D61AB8-E061-4A28-B266-D2A77099956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267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32227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41189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286556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20835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139698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66703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428384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033109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566231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852431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293467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61681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860308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112293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889348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417191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D7FF2-845F-41B9-944F-35B90659B7D6}" type="datetimeFigureOut">
              <a:rPr lang="en-US" smtClean="0"/>
              <a:t>10/15/2022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11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. поле 6"/>
          <p:cNvSpPr txBox="1"/>
          <p:nvPr/>
        </p:nvSpPr>
        <p:spPr>
          <a:xfrm>
            <a:off x="1877596" y="954594"/>
            <a:ext cx="5687770" cy="1556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ea typeface="Algerian" pitchFamily="82" charset="0"/>
                <a:cs typeface="Times New Roman" panose="02020603050405020304" pitchFamily="18" charset="0"/>
              </a:rPr>
              <a:t>МБДОУ Детский сад №19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ea typeface="Algerian" pitchFamily="82" charset="0"/>
                <a:cs typeface="Times New Roman" panose="02020603050405020304" pitchFamily="18" charset="0"/>
              </a:rPr>
              <a:t>           "Теремок"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ea typeface="Algerian" pitchFamily="82" charset="0"/>
                <a:cs typeface="Times New Roman" panose="02020603050405020304" pitchFamily="18" charset="0"/>
              </a:rPr>
              <a:t>Воспитатель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ea typeface="Algerian" pitchFamily="82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ea typeface="Algerian" pitchFamily="82" charset="0"/>
                <a:cs typeface="Times New Roman" panose="02020603050405020304" pitchFamily="18" charset="0"/>
              </a:rPr>
              <a:t>Логунова Кристина Дмитриевна</a:t>
            </a:r>
          </a:p>
        </p:txBody>
      </p:sp>
      <p:sp>
        <p:nvSpPr>
          <p:cNvPr id="13" name="Текст. поле 12"/>
          <p:cNvSpPr txBox="1"/>
          <p:nvPr/>
        </p:nvSpPr>
        <p:spPr>
          <a:xfrm>
            <a:off x="7351383" y="1131664"/>
            <a:ext cx="5054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Algerian" pitchFamily="82" charset="0"/>
                <a:cs typeface="Times New Roman" panose="02020603050405020304" pitchFamily="18" charset="0"/>
              </a:rPr>
              <a:t>                 </a:t>
            </a:r>
            <a:r>
              <a:rPr lang="ru-RU" sz="1600" b="1" u="sng" dirty="0">
                <a:solidFill>
                  <a:srgbClr val="0070C0"/>
                </a:solidFill>
                <a:latin typeface="Times New Roman" panose="02020603050405020304" pitchFamily="18" charset="0"/>
                <a:ea typeface="Algerian" pitchFamily="82" charset="0"/>
                <a:cs typeface="Times New Roman" panose="02020603050405020304" pitchFamily="18" charset="0"/>
              </a:rPr>
              <a:t>Мое педагогическое кредо: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ea typeface="Algerian" pitchFamily="82" charset="0"/>
                <a:cs typeface="Times New Roman" panose="02020603050405020304" pitchFamily="18" charset="0"/>
              </a:rPr>
              <a:t>"Я отношусь к своим воспитанникам так </a:t>
            </a:r>
            <a:r>
              <a:rPr lang="ru-RU" sz="1600" b="1" dirty="0" smtClean="0">
                <a:latin typeface="Times New Roman" panose="02020603050405020304" pitchFamily="18" charset="0"/>
                <a:ea typeface="Algerian" pitchFamily="82" charset="0"/>
                <a:cs typeface="Times New Roman" panose="02020603050405020304" pitchFamily="18" charset="0"/>
              </a:rPr>
              <a:t>же, </a:t>
            </a: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ea typeface="Algerian" pitchFamily="82" charset="0"/>
                <a:cs typeface="Times New Roman" panose="02020603050405020304" pitchFamily="18" charset="0"/>
              </a:rPr>
              <a:t>как </a:t>
            </a:r>
            <a:r>
              <a:rPr lang="ru-RU" sz="1600" b="1" dirty="0">
                <a:latin typeface="Times New Roman" panose="02020603050405020304" pitchFamily="18" charset="0"/>
                <a:ea typeface="Algerian" pitchFamily="82" charset="0"/>
                <a:cs typeface="Times New Roman" panose="02020603050405020304" pitchFamily="18" charset="0"/>
              </a:rPr>
              <a:t>хочу чтобы относились к моим 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ea typeface="Algerian" pitchFamily="82" charset="0"/>
                <a:cs typeface="Times New Roman" panose="02020603050405020304" pitchFamily="18" charset="0"/>
              </a:rPr>
              <a:t>родным детям!"</a:t>
            </a:r>
          </a:p>
        </p:txBody>
      </p:sp>
      <p:sp>
        <p:nvSpPr>
          <p:cNvPr id="17" name="Текст. поле 16"/>
          <p:cNvSpPr txBox="1"/>
          <p:nvPr/>
        </p:nvSpPr>
        <p:spPr>
          <a:xfrm>
            <a:off x="7680096" y="2252389"/>
            <a:ext cx="45275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       </a:t>
            </a:r>
            <a:r>
              <a:rPr lang="ru-RU" dirty="0">
                <a:solidFill>
                  <a:srgbClr val="0070C0"/>
                </a:solidFill>
                <a:latin typeface="Algerian" pitchFamily="82" charset="0"/>
                <a:ea typeface="Algerian" pitchFamily="82" charset="0"/>
                <a:cs typeface="Algerian" pitchFamily="82" charset="0"/>
              </a:rPr>
              <a:t> </a:t>
            </a:r>
            <a:r>
              <a:rPr lang="ru-RU" sz="1600" b="1" u="sng" dirty="0">
                <a:solidFill>
                  <a:srgbClr val="0070C0"/>
                </a:solidFill>
                <a:latin typeface="Times New Roman" panose="02020603050405020304" pitchFamily="18" charset="0"/>
                <a:ea typeface="Algerian" pitchFamily="82" charset="0"/>
                <a:cs typeface="Times New Roman" panose="02020603050405020304" pitchFamily="18" charset="0"/>
              </a:rPr>
              <a:t>Мой взгляд на воспитание: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ea typeface="Algerian" pitchFamily="82" charset="0"/>
                <a:cs typeface="Times New Roman" panose="02020603050405020304" pitchFamily="18" charset="0"/>
              </a:rPr>
              <a:t>Дошкольное детство </a:t>
            </a:r>
            <a:endParaRPr lang="ru-RU" sz="1600" b="1" dirty="0" smtClean="0">
              <a:latin typeface="Times New Roman" panose="02020603050405020304" pitchFamily="18" charset="0"/>
              <a:ea typeface="Algerian" pitchFamily="82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ea typeface="Algerian" pitchFamily="82" charset="0"/>
                <a:cs typeface="Times New Roman" panose="02020603050405020304" pitchFamily="18" charset="0"/>
              </a:rPr>
              <a:t>- </a:t>
            </a:r>
            <a:r>
              <a:rPr lang="ru-RU" sz="1600" b="1" dirty="0">
                <a:latin typeface="Times New Roman" panose="02020603050405020304" pitchFamily="18" charset="0"/>
                <a:ea typeface="Algerian" pitchFamily="82" charset="0"/>
                <a:cs typeface="Times New Roman" panose="02020603050405020304" pitchFamily="18" charset="0"/>
              </a:rPr>
              <a:t>это пора открытий.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ea typeface="Algerian" pitchFamily="82" charset="0"/>
                <a:cs typeface="Times New Roman" panose="02020603050405020304" pitchFamily="18" charset="0"/>
              </a:rPr>
              <a:t>Задача взрослых - помочь ребенку делать открытия, от взрослых зависит, что наши воспитанники пронесут с собой по жизни и передадут своим детям.</a:t>
            </a:r>
          </a:p>
          <a:p>
            <a:endParaRPr lang="ru-RU" dirty="0">
              <a:solidFill>
                <a:srgbClr val="CC0099"/>
              </a:solidFill>
              <a:latin typeface="Algerian" pitchFamily="82" charset="0"/>
              <a:ea typeface="Algerian" pitchFamily="82" charset="0"/>
              <a:cs typeface="Algerian" pitchFamily="82" charset="0"/>
            </a:endParaRPr>
          </a:p>
        </p:txBody>
      </p:sp>
      <p:pic>
        <p:nvPicPr>
          <p:cNvPr id="18" name="Изображение 1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7714" y="2678059"/>
            <a:ext cx="2333510" cy="3395976"/>
          </a:xfrm>
          <a:prstGeom prst="rect">
            <a:avLst/>
          </a:prstGeom>
          <a:ln w="28575"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3233535" y="160629"/>
            <a:ext cx="46237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Визитная карточка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25680">
            <a:off x="6254405" y="4483081"/>
            <a:ext cx="1852608" cy="1925850"/>
          </a:xfrm>
          <a:prstGeom prst="rect">
            <a:avLst/>
          </a:prstGeom>
          <a:ln w="28575"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126752">
            <a:off x="8800627" y="4467843"/>
            <a:ext cx="2356483" cy="1956326"/>
          </a:xfrm>
          <a:prstGeom prst="rect">
            <a:avLst/>
          </a:prstGeom>
          <a:ln w="28575"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90540">
            <a:off x="3548316" y="2662584"/>
            <a:ext cx="2883916" cy="1726190"/>
          </a:xfrm>
          <a:prstGeom prst="rect">
            <a:avLst/>
          </a:prstGeom>
          <a:ln w="28575"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Notes Theme">
  <a:themeElements>
    <a:clrScheme name="Office Notes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Notes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Notes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1"/>
        </a:gradFill>
      </a:fillStyleLst>
      <a:lnStyleLst>
        <a:ln w="9525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>
          <a:solidFill>
            <a:schemeClr val="phClr"/>
          </a:solidFill>
          <a:prstDash val="solid"/>
        </a:ln>
        <a:ln w="38100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</TotalTime>
  <Words>78</Words>
  <Application>Microsoft Office PowerPoint</Application>
  <PresentationFormat>Широкоэкранный</PresentationFormat>
  <Paragraphs>14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8" baseType="lpstr">
      <vt:lpstr>Algerian</vt:lpstr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</vt:vector>
  </TitlesOfParts>
  <Company>Mobile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Кристина</dc:creator>
  <cp:lastModifiedBy>User</cp:lastModifiedBy>
  <cp:revision>4</cp:revision>
  <dcterms:created xsi:type="dcterms:W3CDTF">2022-10-12T17:47:22Z</dcterms:created>
  <dcterms:modified xsi:type="dcterms:W3CDTF">2022-10-15T05:41:14Z</dcterms:modified>
</cp:coreProperties>
</file>