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75" r:id="rId8"/>
    <p:sldId id="274" r:id="rId9"/>
    <p:sldId id="265" r:id="rId10"/>
    <p:sldId id="267" r:id="rId11"/>
    <p:sldId id="26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A2182-5395-463B-8F10-C8E079D09638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7AF4B-8B76-4F99-9C7E-633854CD5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04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F7AF4B-8B76-4F99-9C7E-633854CD5B7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03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7AF4B-8B76-4F99-9C7E-633854CD5B7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773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0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4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970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0605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360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1058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717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31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9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27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8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6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7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5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12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4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0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D8C5D52-1323-4A2F-9B15-83903830B1C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1C0B5B-C468-4B4E-9725-ADBDAB770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878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16459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Arial Black" panose="020B0A04020102020204" pitchFamily="34" charset="0"/>
              </a:rPr>
              <a:t>День Победы- светлый праздник!!!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4483079" cy="2880319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ru-RU" sz="18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подготовила </a:t>
            </a:r>
          </a:p>
          <a:p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воспитатель ВКК </a:t>
            </a:r>
          </a:p>
          <a:p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МБДОУ «ЦРР- детский сад №65»</a:t>
            </a:r>
          </a:p>
          <a:p>
            <a:r>
              <a:rPr lang="ru-RU" sz="1800" dirty="0" err="1">
                <a:solidFill>
                  <a:srgbClr val="002060"/>
                </a:solidFill>
                <a:latin typeface="Arial Black" panose="020B0A04020102020204" pitchFamily="34" charset="0"/>
              </a:rPr>
              <a:t>Тарнова</a:t>
            </a:r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 О.И.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C0CAFD-0037-441E-A402-D5353DD59B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52936"/>
            <a:ext cx="4248472" cy="37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9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105" y="4653136"/>
            <a:ext cx="7958359" cy="137487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  Памятник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 «Неизвестному солдату» </a:t>
            </a:r>
          </a:p>
        </p:txBody>
      </p:sp>
      <p:pic>
        <p:nvPicPr>
          <p:cNvPr id="8194" name="Picture 2" descr="http://photos.wikimapia.org/p/00/04/90/13/87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05" y="652937"/>
            <a:ext cx="7958359" cy="385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10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746" y="4495800"/>
            <a:ext cx="6962507" cy="1524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Вечный огонь</a:t>
            </a:r>
          </a:p>
        </p:txBody>
      </p:sp>
      <p:pic>
        <p:nvPicPr>
          <p:cNvPr id="10242" name="Picture 2" descr="https://novostivoronezha.ru/wp-content/uploads/2015/07/big_2015_05_08_D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46" y="332656"/>
            <a:ext cx="6962507" cy="442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82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476672"/>
            <a:ext cx="8071048" cy="25202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Мир – это главное слово на свете,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Мир очень нужен на нашей планете.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Мир нужен взрослым,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Мир нужен детям,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Мир нужен всем!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278F8B-A019-4E3F-BACF-619C988048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616" y="2924944"/>
            <a:ext cx="5544616" cy="376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9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504056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Мы сегодня отмечаем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Светлый праздник всей страны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Помнить люди эту дату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Обязательно должны.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Как пришла в наш край победа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Над фашисткою ордой,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Твой прадедушка в ту пору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Был, как папа молодой,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Он мечтал о жизни мирной,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Но напал на землю враг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Все, кто мог в бою сражаться,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Взяли в руки автомат.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27AEBA7-5996-4630-8FB9-4195BE4326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38727"/>
            <a:ext cx="4139317" cy="27554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24C354C-3593-4C1C-959E-CAAC93D7AE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479" y="260648"/>
            <a:ext cx="3756437" cy="234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8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День Победы 9 Мая –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Праздник мира в стране и весны.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В этот день мы солдат вспоминаем,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Не вернувшихся в семьи с войны.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В этот праздник мы чествуем дедов,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Защитивших родную страну,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Подарившим народам Победу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И вернувшим нам мир и весну!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288AC8-A007-4487-99FB-CA4D154D4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3056"/>
            <a:ext cx="3779911" cy="25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5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495800"/>
            <a:ext cx="6554867" cy="1524000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                                               .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88640"/>
            <a:ext cx="4752528" cy="66416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Тогда нас не было ещё на свете,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Когда гремел салют из края в край.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Солдаты наши, подарили всей планете.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Великий Май, победный Май!</a:t>
            </a:r>
          </a:p>
          <a:p>
            <a:endParaRPr lang="ru-RU" dirty="0"/>
          </a:p>
        </p:txBody>
      </p:sp>
      <p:pic>
        <p:nvPicPr>
          <p:cNvPr id="3074" name="Picture 2" descr="http://lzmed.ru/public/default/image/9-m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305814" cy="283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01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                                                               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1" y="533400"/>
            <a:ext cx="5910808" cy="28956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За все, что есть сейчас у нас,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За каждый наш счастливый час,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За то, что солнце светит нам,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Спасибо доблестным солдатам,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Нашим дедам и отцам.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4AABDD-4D28-40C2-A708-E163036C1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996951"/>
            <a:ext cx="5910808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5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playing-field.ru/img/2015/052202/03525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55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0"/>
            <a:ext cx="6908755" cy="66693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Это было в мае на рассвете.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Нарастал у стен рейхстага бой.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Девочку немецкую заметил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Наш солдат на пыльной мостовой.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                  У столба, дрожа, она стояла,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                 Детский рот перекосил испуг,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                 А куски свистящего металла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                 Смерть и муку сеяли вокруг.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Тут он вспомнил, как, прощаясь летом,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Он свою дочурку целовал.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Может быть отец девчонки этой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Дочь его родную расстрелял.</a:t>
            </a:r>
          </a:p>
        </p:txBody>
      </p:sp>
    </p:spTree>
    <p:extLst>
      <p:ext uri="{BB962C8B-B14F-4D97-AF65-F5344CB8AC3E}">
        <p14:creationId xmlns:p14="http://schemas.microsoft.com/office/powerpoint/2010/main" val="80569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6632"/>
            <a:ext cx="7848872" cy="6552728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Но сейчас в Берлине под обстрелом,</a:t>
            </a:r>
          </a:p>
          <a:p>
            <a:pPr lvl="0">
              <a:lnSpc>
                <a:spcPct val="110000"/>
              </a:lnSpc>
            </a:pP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Полз боец и, телом </a:t>
            </a:r>
            <a:r>
              <a:rPr lang="ru-RU" sz="2200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заслоня</a:t>
            </a: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,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Девочку в коротком платье белом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Осторожно вынес из огня.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          И, погладив ласково ладонью,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 Он её на землю опустил.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 Говорят, что утром маршал Конев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 Сталину об этом доложил.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И в Берлине в праздничную дату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Был воздвигнут, чтоб стоять в веках,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Памятник советскому солдату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С девочкой спасённой на руках.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          Он стоит как символ нашей славы,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 Как маяк, светящийся во мгле.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 Это он, солдат моей державы</a:t>
            </a:r>
            <a:b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 Black" panose="020B0A04020102020204" pitchFamily="34" charset="0"/>
              </a:rPr>
              <a:t>         Охраняет мир на всей земле.</a:t>
            </a:r>
            <a:endParaRPr lang="ru-RU" sz="2200" b="1" kern="31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25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16632"/>
            <a:ext cx="6342855" cy="662473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Воронеж! Город мой любимый!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Рождён во славу ты Петра!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Твой облик юн, и он неповторимый!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Сияешь красотой своей с утра!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Мой город-воин! Ты непобедимый!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Не сдавшийся фашизму и векам!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России дух в тебе неугасимый!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Всю душу я тебе отдам!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Просторы Дона, рощи и дубравы!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Любовь для подвига. Минуты тишины.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Воронеж – город вечной славы!</a:t>
            </a:r>
            <a:b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200" b="1" dirty="0">
                <a:solidFill>
                  <a:srgbClr val="FFFF00"/>
                </a:solidFill>
                <a:latin typeface="Arial Black" panose="020B0A04020102020204" pitchFamily="34" charset="0"/>
              </a:rPr>
              <a:t>Столица Черноземья и Весны!</a:t>
            </a:r>
            <a:endParaRPr lang="ru-RU" sz="2200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http://img1.liveinternet.ru/images/attach/c/4/78/411/78411311_pl_len_vov.jpg">
            <a:extLst>
              <a:ext uri="{FF2B5EF4-FFF2-40B4-BE49-F238E27FC236}">
                <a16:creationId xmlns:a16="http://schemas.microsoft.com/office/drawing/2014/main" id="{3AE640ED-CA62-4CA0-8640-0D4A2AD94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55527"/>
            <a:ext cx="2901738" cy="194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93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105</TotalTime>
  <Words>253</Words>
  <Application>Microsoft Office PowerPoint</Application>
  <PresentationFormat>Экран (4:3)</PresentationFormat>
  <Paragraphs>55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 Black</vt:lpstr>
      <vt:lpstr>Calibri</vt:lpstr>
      <vt:lpstr>Century Gothic</vt:lpstr>
      <vt:lpstr>Wingdings 3</vt:lpstr>
      <vt:lpstr>Сектор</vt:lpstr>
      <vt:lpstr>День Победы- светлый праздник!!!</vt:lpstr>
      <vt:lpstr>Презентация PowerPoint</vt:lpstr>
      <vt:lpstr>Презентация PowerPoint</vt:lpstr>
      <vt:lpstr>                                                                        .     </vt:lpstr>
      <vt:lpstr>                                                                .</vt:lpstr>
      <vt:lpstr>.  </vt:lpstr>
      <vt:lpstr>Презентация PowerPoint</vt:lpstr>
      <vt:lpstr>Презентация PowerPoint</vt:lpstr>
      <vt:lpstr>Презентация PowerPoint</vt:lpstr>
      <vt:lpstr>  Памятник  «Неизвестному солдату» </vt:lpstr>
      <vt:lpstr>Вечный огонь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ко Дню Победы</dc:title>
  <dc:creator>user</dc:creator>
  <cp:lastModifiedBy>Пользователь</cp:lastModifiedBy>
  <cp:revision>14</cp:revision>
  <dcterms:created xsi:type="dcterms:W3CDTF">2016-09-28T15:29:58Z</dcterms:created>
  <dcterms:modified xsi:type="dcterms:W3CDTF">2022-12-16T10:26:20Z</dcterms:modified>
</cp:coreProperties>
</file>