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1"/>
                </a:solidFill>
              </a:rPr>
              <a:t>1. Социально-коммуникативное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Социально-коммуникативное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77-4B67-A434-132D5779705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77-4B67-A434-132D577970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Освоили</c:v>
                </c:pt>
                <c:pt idx="1">
                  <c:v>Частично освоили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C6-4CBE-8DB0-34FC74BEE74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1"/>
                </a:solidFill>
              </a:rPr>
              <a:t>2. Познавательное развитие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 Познавательное развитие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C8-4056-BC17-DDB20D4276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C8-4056-BC17-DDB20D4276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Освоили</c:v>
                </c:pt>
                <c:pt idx="1">
                  <c:v>Частично освоили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B-40ED-A896-A24A9EED554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158C4-047C-4E86-8DCE-FE17D6A63072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15495-363D-475E-8EF5-FDEDDADC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17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15495-363D-475E-8EF5-FDEDDADC35E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631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3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0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37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9818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74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574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91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18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84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7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21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1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11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11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42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09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6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504056"/>
          </a:xfrm>
        </p:spPr>
        <p:txBody>
          <a:bodyPr>
            <a:normAutofit/>
          </a:bodyPr>
          <a:lstStyle/>
          <a:p>
            <a:r>
              <a:rPr lang="ru-RU" sz="1400" b="1" i="1" dirty="0" smtClean="0"/>
              <a:t>Муниципальное бюджетное дошкольное образовательное учреждение </a:t>
            </a:r>
            <a:br>
              <a:rPr lang="ru-RU" sz="1400" b="1" i="1" dirty="0" smtClean="0"/>
            </a:br>
            <a:r>
              <a:rPr lang="ru-RU" sz="1400" b="1" i="1" dirty="0" smtClean="0"/>
              <a:t>«Детский сад №111»</a:t>
            </a:r>
            <a:endParaRPr lang="ru-RU" sz="1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445224"/>
            <a:ext cx="4896544" cy="14127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Воспитатель: </a:t>
            </a:r>
            <a:r>
              <a:rPr lang="ru-RU" b="1" i="1" dirty="0" smtClean="0">
                <a:solidFill>
                  <a:srgbClr val="002060"/>
                </a:solidFill>
              </a:rPr>
              <a:t>Клюева. О.В.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     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276" y="1340768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Выступление на Педагогическом совете по теме: «Развитие самостоятельности у детей в познавательно-исследовательской деятельности»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5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задачи: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052736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6"/>
                </a:solidFill>
              </a:rPr>
              <a:t>1.Способствовать развитию детской самостоятельности и инициативы в выборе партнера, определению задач в совместной деятельности и подборе необходимого материала.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/>
                </a:solidFill>
              </a:rPr>
              <a:t>2.Способствовать развитию эмоционально положительных чувств в процессе совместной деятельности.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/>
                </a:solidFill>
              </a:rPr>
              <a:t>3.</a:t>
            </a:r>
            <a:endParaRPr lang="ru-RU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7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699" y="330295"/>
            <a:ext cx="8229600" cy="65043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Виды детской деятельности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1124744"/>
            <a:ext cx="8208969" cy="5112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 Игровая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.Познавательно исследовательская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.трудовая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Бытовая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Учебная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Конструктивно модульная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Речевая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Музыкальная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Изобразительная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коммуникативная</a:t>
            </a:r>
          </a:p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57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Способы развития детской самостоятельности.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052736"/>
            <a:ext cx="8579296" cy="547260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Обучение целеполаганию (принятие общих целей или умение доказывать значимость своей цели.)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Упражнения: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-Во что бы вы хотели играть? Или выбери игру в которую ты хотел бы играть со сверстниками.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-почему ты выбрал эту игру?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-КОГО БЫ ТЫ ХОТЕЛ ВИДЕТЬ В СВОЕЙ ИГРЕ? (СЮЖЕТНО РОЛЕВАЯ ИГРА)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-ЧЕМУ БЫ ТЫ ХОТЕЛ НАУЧИТЬСЯ ИЛИ НАУЧИТЬ СВОЕГО СВЕРСТНИКА. (д/и)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-ИГРОВАЯ ДЕЯТЕЛЬНОСТЬ.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-ТРУДОВАЯ ДЕЯТЕЛЬНОСТЬ (ДЛЯ ЧЕГО НУЖНО ПОЛИВАТЬ ЦВЕТЫ?) КАК СДЕЛАТЬ НАШ УЧСТОК КРАСИВЫМ?.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0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498" y="0"/>
            <a:ext cx="7596918" cy="64838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Развитие умения подбирать способы выполнения поставленной цели:</a:t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b="1" i="1" dirty="0" smtClean="0">
                <a:solidFill>
                  <a:schemeClr val="accent6"/>
                </a:solidFill>
              </a:rPr>
              <a:t>Примеры:</a:t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-в игровой деятельности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-ЧТО НУЖНО ЧТО БЫ ОТПРАВИТЬСЯ В </a:t>
            </a:r>
            <a:r>
              <a:rPr lang="ru-RU" sz="2700" b="1" i="1" dirty="0" err="1" smtClean="0">
                <a:solidFill>
                  <a:srgbClr val="FF0000"/>
                </a:solidFill>
              </a:rPr>
              <a:t>ПУТеШЕСТВИЕ</a:t>
            </a:r>
            <a:r>
              <a:rPr lang="ru-RU" sz="2700" b="1" i="1" dirty="0" smtClean="0">
                <a:solidFill>
                  <a:srgbClr val="FF0000"/>
                </a:solidFill>
              </a:rPr>
              <a:t> НА </a:t>
            </a:r>
            <a:r>
              <a:rPr lang="ru-RU" sz="2700" b="1" i="1" dirty="0" smtClean="0">
                <a:solidFill>
                  <a:srgbClr val="FF0000"/>
                </a:solidFill>
              </a:rPr>
              <a:t>МАШИНЕ?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КАК ПОПАСТЬ В СТРАНУ </a:t>
            </a:r>
            <a:r>
              <a:rPr lang="ru-RU" sz="2700" b="1" i="1" dirty="0" err="1" smtClean="0">
                <a:solidFill>
                  <a:srgbClr val="FF0000"/>
                </a:solidFill>
              </a:rPr>
              <a:t>МАТЕМАТИКи</a:t>
            </a:r>
            <a:r>
              <a:rPr lang="ru-RU" sz="2700" b="1" i="1" dirty="0" smtClean="0">
                <a:solidFill>
                  <a:srgbClr val="FF0000"/>
                </a:solidFill>
              </a:rPr>
              <a:t>?</a:t>
            </a:r>
            <a:r>
              <a:rPr lang="ru-RU" sz="2700" b="1" i="1" dirty="0" smtClean="0">
                <a:solidFill>
                  <a:srgbClr val="FF0000"/>
                </a:solidFill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-ДЛЯ ЧЕГО НУЖНО УМЕТЬ ЧИТАТЬ?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-КАК СТАТЬ ХУДОЖНИКОМ?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-УМЕНИЕ СОЗДАВАТЬ ИГРОВУЮ ОБСТАНОВКУ.( ПОДБИРАТЬ НЕОБХОДИМЫЕ АТРИБУТЫ)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-ИСПОЛЬЗОВАТЬ </a:t>
            </a:r>
            <a:r>
              <a:rPr lang="ru-RU" sz="2700" b="1" i="1" dirty="0" err="1" smtClean="0">
                <a:solidFill>
                  <a:srgbClr val="FF0000"/>
                </a:solidFill>
              </a:rPr>
              <a:t>ИГРуШКИ</a:t>
            </a:r>
            <a:r>
              <a:rPr lang="ru-RU" sz="2700" b="1" i="1" dirty="0" smtClean="0">
                <a:solidFill>
                  <a:srgbClr val="FF0000"/>
                </a:solidFill>
              </a:rPr>
              <a:t> </a:t>
            </a:r>
            <a:r>
              <a:rPr lang="ru-RU" sz="2700" b="1" i="1" dirty="0" smtClean="0">
                <a:solidFill>
                  <a:srgbClr val="FF0000"/>
                </a:solidFill>
              </a:rPr>
              <a:t>ЗАМЕСТИТЕЛИ, </a:t>
            </a:r>
            <a:r>
              <a:rPr lang="ru-RU" sz="2700" b="1" i="1" dirty="0" err="1" smtClean="0">
                <a:solidFill>
                  <a:srgbClr val="FF0000"/>
                </a:solidFill>
              </a:rPr>
              <a:t>ДОПоЛНЯТЬ</a:t>
            </a:r>
            <a:r>
              <a:rPr lang="ru-RU" sz="2700" b="1" i="1" dirty="0" smtClean="0">
                <a:solidFill>
                  <a:srgbClr val="FF0000"/>
                </a:solidFill>
              </a:rPr>
              <a:t> </a:t>
            </a:r>
            <a:r>
              <a:rPr lang="ru-RU" sz="2700" b="1" i="1" dirty="0" smtClean="0">
                <a:solidFill>
                  <a:srgbClr val="FF0000"/>
                </a:solidFill>
              </a:rPr>
              <a:t>СВОЙ ОБРАЗ ДОПОЛНИТЕЛЬНЫМИ </a:t>
            </a:r>
            <a:r>
              <a:rPr lang="ru-RU" sz="2700" b="1" i="1" dirty="0" err="1" smtClean="0">
                <a:solidFill>
                  <a:srgbClr val="FF0000"/>
                </a:solidFill>
              </a:rPr>
              <a:t>аТРиБУТАМИ</a:t>
            </a:r>
            <a:r>
              <a:rPr lang="ru-RU" sz="2700" b="1" i="1" dirty="0" smtClean="0">
                <a:solidFill>
                  <a:srgbClr val="FF0000"/>
                </a:solidFill>
              </a:rPr>
              <a:t>.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endParaRPr lang="ru-RU" sz="27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5696333"/>
            <a:ext cx="7772870" cy="9486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207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560840" cy="568863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3"/>
                </a:solidFill>
              </a:rPr>
              <a:t>Определение конечного результата деятельности (прогнозирование)</a:t>
            </a:r>
            <a:br>
              <a:rPr lang="ru-RU" sz="3100" b="1" i="1" dirty="0" smtClean="0">
                <a:solidFill>
                  <a:schemeClr val="accent3"/>
                </a:solidFill>
              </a:rPr>
            </a:br>
            <a:r>
              <a:rPr lang="ru-RU" sz="3100" b="1" i="1" dirty="0" smtClean="0">
                <a:solidFill>
                  <a:schemeClr val="accent3"/>
                </a:solidFill>
              </a:rPr>
              <a:t>Что получится:</a:t>
            </a:r>
            <a:br>
              <a:rPr lang="ru-RU" sz="3100" b="1" i="1" dirty="0" smtClean="0">
                <a:solidFill>
                  <a:schemeClr val="accent3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>игровая деятельность (расставим игрушки на полке-порядок, вымоем игрушки-они будут чистыми.)</a:t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>познавательная деятельность (отправимся в путешествие –увидим много интересного.)</a:t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>поиграем в Д/И-закрепим счет.</a:t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>Посмотрим презентацию –узнаем много интересного по автозаводскому району.</a:t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>Поиграли в Д/И-закрепили правила игры.</a:t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sz="3100" b="1" i="1" dirty="0" smtClean="0">
                <a:solidFill>
                  <a:schemeClr val="accent6"/>
                </a:solidFill>
              </a:rPr>
              <a:t/>
            </a:r>
            <a:br>
              <a:rPr lang="ru-RU" sz="3100" b="1" i="1" dirty="0" smtClean="0">
                <a:solidFill>
                  <a:schemeClr val="accent6"/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73687" y="6110915"/>
            <a:ext cx="7772870" cy="342410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3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32656"/>
            <a:ext cx="7773338" cy="57606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Способы развития детской самостоятельности и инициативы: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1-предоставление ребенку право выбора: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-выбора деятельности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-партнера по игре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-выбор материала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-предоставить возможность выразить свое мнение.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-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5013176"/>
            <a:ext cx="7773340" cy="7780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82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116632"/>
            <a:ext cx="7773338" cy="5760639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Использование ИКТ технологий в развитии у детей самостоятельности  и инициативы: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-</a:t>
            </a:r>
            <a:r>
              <a:rPr lang="ru-RU" sz="3100" i="1" dirty="0" smtClean="0">
                <a:solidFill>
                  <a:srgbClr val="002060"/>
                </a:solidFill>
              </a:rPr>
              <a:t>совместное составление презентаций в ходе проектной деятельности.</a:t>
            </a:r>
            <a:br>
              <a:rPr lang="ru-RU" sz="3100" i="1" dirty="0" smtClean="0">
                <a:solidFill>
                  <a:srgbClr val="002060"/>
                </a:solidFill>
              </a:rPr>
            </a:br>
            <a:r>
              <a:rPr lang="ru-RU" sz="3100" i="1" dirty="0" smtClean="0">
                <a:solidFill>
                  <a:srgbClr val="002060"/>
                </a:solidFill>
              </a:rPr>
              <a:t>-использование интерактивных игр. (</a:t>
            </a:r>
            <a:r>
              <a:rPr lang="ru-RU" sz="3100" i="1" dirty="0" smtClean="0">
                <a:solidFill>
                  <a:srgbClr val="002060"/>
                </a:solidFill>
              </a:rPr>
              <a:t>подгруппа, </a:t>
            </a:r>
            <a:r>
              <a:rPr lang="ru-RU" sz="3100" i="1" dirty="0" smtClean="0">
                <a:solidFill>
                  <a:srgbClr val="002060"/>
                </a:solidFill>
              </a:rPr>
              <a:t>пара)</a:t>
            </a:r>
            <a:br>
              <a:rPr lang="ru-RU" sz="3100" i="1" dirty="0" smtClean="0">
                <a:solidFill>
                  <a:srgbClr val="002060"/>
                </a:solidFill>
              </a:rPr>
            </a:br>
            <a:r>
              <a:rPr lang="ru-RU" sz="3100" i="1" dirty="0" smtClean="0">
                <a:solidFill>
                  <a:srgbClr val="002060"/>
                </a:solidFill>
              </a:rPr>
              <a:t>-составление маршрутов виртуальных экскурсий. (о чем хотим узнать, куда отправимся путешествовать? Какой материал можем взять с собой?  Как будем делиться впечатлениями?</a:t>
            </a:r>
            <a:br>
              <a:rPr lang="ru-RU" sz="3100" i="1" dirty="0" smtClean="0">
                <a:solidFill>
                  <a:srgbClr val="002060"/>
                </a:solidFill>
              </a:rPr>
            </a:br>
            <a:endParaRPr lang="ru-RU" sz="31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5496665"/>
            <a:ext cx="7772870" cy="342410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63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41" y="-243408"/>
            <a:ext cx="7773338" cy="2448272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Результаты освоения образовательных областей:</a:t>
            </a:r>
            <a:endParaRPr lang="ru-RU" dirty="0">
              <a:solidFill>
                <a:schemeClr val="accent6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55289775"/>
              </p:ext>
            </p:extLst>
          </p:nvPr>
        </p:nvGraphicFramePr>
        <p:xfrm>
          <a:off x="179512" y="1844824"/>
          <a:ext cx="460628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354510570"/>
              </p:ext>
            </p:extLst>
          </p:nvPr>
        </p:nvGraphicFramePr>
        <p:xfrm>
          <a:off x="4424838" y="1844824"/>
          <a:ext cx="4464496" cy="3424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989598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219</TotalTime>
  <Words>221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Tw Cen MT</vt:lpstr>
      <vt:lpstr>Капля</vt:lpstr>
      <vt:lpstr>Муниципальное бюджетное дошкольное образовательное учреждение  «Детский сад №111»</vt:lpstr>
      <vt:lpstr> задачи:</vt:lpstr>
      <vt:lpstr>Виды детской деятельности</vt:lpstr>
      <vt:lpstr>Способы развития детской самостоятельности. </vt:lpstr>
      <vt:lpstr>Развитие умения подбирать способы выполнения поставленной цели: Примеры: -в игровой деятельности -ЧТО НУЖНО ЧТО БЫ ОТПРАВИТЬСЯ В ПУТеШЕСТВИЕ НА МАШИНЕ? КАК ПОПАСТЬ В СТРАНУ МАТЕМАТИКи? -ДЛЯ ЧЕГО НУЖНО УМЕТЬ ЧИТАТЬ? -КАК СТАТЬ ХУДОЖНИКОМ? -УМЕНИЕ СОЗДАВАТЬ ИГРОВУЮ ОБСТАНОВКУ.( ПОДБИРАТЬ НЕОБХОДИМЫЕ АТРИБУТЫ) -ИСПОЛЬЗОВАТЬ ИГРуШКИ ЗАМЕСТИТЕЛИ, ДОПоЛНЯТЬ СВОЙ ОБРАЗ ДОПОЛНИТЕЛЬНЫМИ аТРиБУТАМИ. </vt:lpstr>
      <vt:lpstr>Определение конечного результата деятельности (прогнозирование) Что получится: игровая деятельность (расставим игрушки на полке-порядок, вымоем игрушки-они будут чистыми.) познавательная деятельность (отправимся в путешествие –увидим много интересного.) поиграем в Д/И-закрепим счет. Посмотрим презентацию –узнаем много интересного по автозаводскому району. Поиграли в Д/И-закрепили правила игры.     </vt:lpstr>
      <vt:lpstr>Способы развития детской самостоятельности и инициативы: 1-предоставление ребенку право выбора: -выбора деятельности -партнера по игре -выбор материала -предоставить возможность выразить свое мнение. -</vt:lpstr>
      <vt:lpstr>Использование ИКТ технологий в развитии у детей самостоятельности  и инициативы: -совместное составление презентаций в ходе проектной деятельности. -использование интерактивных игр. (подгруппа, пара) -составление маршрутов виртуальных экскурсий. (о чем хотим узнать, куда отправимся путешествовать? Какой материал можем взять с собой?  Как будем делиться впечатлениями? </vt:lpstr>
      <vt:lpstr>Результаты освоения образовательных областей: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детской инициативы и самостоятельности у детей старшего дошкольного возраста в различных видах деятельности.</dc:title>
  <dc:creator>Asus 552</dc:creator>
  <cp:lastModifiedBy>Бамбук</cp:lastModifiedBy>
  <cp:revision>27</cp:revision>
  <dcterms:created xsi:type="dcterms:W3CDTF">2019-11-28T11:30:16Z</dcterms:created>
  <dcterms:modified xsi:type="dcterms:W3CDTF">2022-05-23T07:25:21Z</dcterms:modified>
</cp:coreProperties>
</file>