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5" r:id="rId7"/>
    <p:sldId id="266" r:id="rId8"/>
    <p:sldId id="268" r:id="rId9"/>
    <p:sldId id="267" r:id="rId10"/>
    <p:sldId id="269" r:id="rId11"/>
    <p:sldId id="270" r:id="rId12"/>
    <p:sldId id="263" r:id="rId13"/>
    <p:sldId id="264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 varScale="1">
        <p:scale>
          <a:sx n="88" d="100"/>
          <a:sy n="88" d="100"/>
        </p:scale>
        <p:origin x="133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74000">
              <a:schemeClr val="bg1"/>
            </a:gs>
            <a:gs pos="83000">
              <a:schemeClr val="bg2"/>
            </a:gs>
            <a:gs pos="100000">
              <a:srgbClr val="7030A0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skripnik-vosp.ucoz.ru/skanirovanie0006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ZHivye_zvuki_-_Plach_rebyonka_(xMusic.me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327525" y="3184525"/>
            <a:ext cx="487363" cy="4873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object 3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300529"/>
            <a:ext cx="7344816" cy="478465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71600" y="5227447"/>
            <a:ext cx="7344816" cy="1248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ct val="103600"/>
              </a:lnSpc>
              <a:spcBef>
                <a:spcPts val="40"/>
              </a:spcBef>
            </a:pPr>
            <a:r>
              <a:rPr lang="ru-RU" b="1" dirty="0">
                <a:latin typeface="Times New Roman"/>
                <a:cs typeface="Times New Roman"/>
              </a:rPr>
              <a:t>Видят</a:t>
            </a:r>
            <a:r>
              <a:rPr lang="ru-RU" b="1" spc="-20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—</a:t>
            </a:r>
            <a:r>
              <a:rPr lang="ru-RU" b="1" spc="-20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девочка</a:t>
            </a: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стоит, </a:t>
            </a:r>
            <a:r>
              <a:rPr lang="ru-RU" b="1" spc="-33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Очень </a:t>
            </a:r>
            <a:r>
              <a:rPr lang="ru-RU" b="1" spc="-5" dirty="0">
                <a:latin typeface="Times New Roman"/>
                <a:cs typeface="Times New Roman"/>
              </a:rPr>
              <a:t>странная </a:t>
            </a:r>
            <a:r>
              <a:rPr lang="ru-RU" b="1" dirty="0">
                <a:latin typeface="Times New Roman"/>
                <a:cs typeface="Times New Roman"/>
              </a:rPr>
              <a:t>на </a:t>
            </a:r>
            <a:r>
              <a:rPr lang="ru-RU" b="1" spc="-10" dirty="0">
                <a:latin typeface="Times New Roman"/>
                <a:cs typeface="Times New Roman"/>
              </a:rPr>
              <a:t>вид: </a:t>
            </a:r>
            <a:r>
              <a:rPr lang="ru-RU" b="1" spc="-5" dirty="0">
                <a:latin typeface="Times New Roman"/>
                <a:cs typeface="Times New Roman"/>
              </a:rPr>
              <a:t> Нос распух, </a:t>
            </a:r>
            <a:r>
              <a:rPr lang="ru-RU" b="1" dirty="0">
                <a:latin typeface="Times New Roman"/>
                <a:cs typeface="Times New Roman"/>
              </a:rPr>
              <a:t>что </a:t>
            </a:r>
            <a:r>
              <a:rPr lang="ru-RU" b="1" spc="-5" dirty="0">
                <a:latin typeface="Times New Roman"/>
                <a:cs typeface="Times New Roman"/>
              </a:rPr>
              <a:t>свёкла, </a:t>
            </a:r>
            <a:r>
              <a:rPr lang="ru-RU" b="1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Платье</a:t>
            </a: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всё</a:t>
            </a: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промокло.</a:t>
            </a:r>
            <a:endParaRPr lang="ru-RU" b="1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lang="ru-RU" b="1" spc="-5" dirty="0" err="1">
                <a:latin typeface="Times New Roman"/>
                <a:cs typeface="Times New Roman"/>
              </a:rPr>
              <a:t>Оо</a:t>
            </a:r>
            <a:r>
              <a:rPr lang="ru-RU" b="1" spc="-5" dirty="0">
                <a:latin typeface="Times New Roman"/>
                <a:cs typeface="Times New Roman"/>
              </a:rPr>
              <a:t>-</a:t>
            </a:r>
            <a:r>
              <a:rPr lang="ru-RU" b="1" spc="-5" dirty="0" err="1">
                <a:latin typeface="Times New Roman"/>
                <a:cs typeface="Times New Roman"/>
              </a:rPr>
              <a:t>оо</a:t>
            </a:r>
            <a:r>
              <a:rPr lang="ru-RU" b="1" spc="-5" dirty="0">
                <a:latin typeface="Times New Roman"/>
                <a:cs typeface="Times New Roman"/>
              </a:rPr>
              <a:t>-о!..</a:t>
            </a:r>
            <a:endParaRPr lang="ru-RU" b="1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lang="ru-RU" b="1" dirty="0">
                <a:latin typeface="Times New Roman"/>
                <a:cs typeface="Times New Roman"/>
              </a:rPr>
              <a:t>УУ-УУ-У!..</a:t>
            </a:r>
          </a:p>
        </p:txBody>
      </p:sp>
    </p:spTree>
    <p:extLst>
      <p:ext uri="{BB962C8B-B14F-4D97-AF65-F5344CB8AC3E}">
        <p14:creationId xmlns:p14="http://schemas.microsoft.com/office/powerpoint/2010/main" val="49918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object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280891"/>
            <a:ext cx="7488832" cy="44474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99486" y="5013176"/>
            <a:ext cx="7460945" cy="960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ct val="103600"/>
              </a:lnSpc>
              <a:spcBef>
                <a:spcPts val="40"/>
              </a:spcBef>
            </a:pPr>
            <a:r>
              <a:rPr lang="ru-RU" b="1" dirty="0">
                <a:latin typeface="Times New Roman"/>
                <a:cs typeface="Times New Roman"/>
              </a:rPr>
              <a:t>—</a:t>
            </a: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Что</a:t>
            </a:r>
            <a:r>
              <a:rPr lang="ru-RU" b="1" spc="-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ты</a:t>
            </a:r>
            <a:r>
              <a:rPr lang="ru-RU" b="1" spc="-20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плачешь,</a:t>
            </a: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spc="-5" dirty="0" err="1">
                <a:latin typeface="Times New Roman"/>
                <a:cs typeface="Times New Roman"/>
              </a:rPr>
              <a:t>рёвушка</a:t>
            </a:r>
            <a:r>
              <a:rPr lang="ru-RU" b="1" spc="-5" dirty="0">
                <a:latin typeface="Times New Roman"/>
                <a:cs typeface="Times New Roman"/>
              </a:rPr>
              <a:t>, </a:t>
            </a:r>
            <a:r>
              <a:rPr lang="ru-RU" b="1" spc="-335" dirty="0">
                <a:latin typeface="Times New Roman"/>
                <a:cs typeface="Times New Roman"/>
              </a:rPr>
              <a:t> </a:t>
            </a:r>
            <a:r>
              <a:rPr lang="ru-RU" b="1" spc="-5" dirty="0" err="1">
                <a:latin typeface="Times New Roman"/>
                <a:cs typeface="Times New Roman"/>
              </a:rPr>
              <a:t>Рёвушка</a:t>
            </a:r>
            <a:r>
              <a:rPr lang="ru-RU" b="1" spc="-5" dirty="0">
                <a:latin typeface="Times New Roman"/>
                <a:cs typeface="Times New Roman"/>
              </a:rPr>
              <a:t>-коровушка?</a:t>
            </a:r>
            <a:endParaRPr lang="ru-RU" b="1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lang="ru-RU" b="1" spc="-5" dirty="0">
                <a:latin typeface="Times New Roman"/>
                <a:cs typeface="Times New Roman"/>
              </a:rPr>
              <a:t>На</a:t>
            </a:r>
            <a:r>
              <a:rPr lang="ru-RU" b="1" spc="-20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тебе</a:t>
            </a:r>
            <a:r>
              <a:rPr lang="ru-RU" b="1" spc="-1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от</a:t>
            </a:r>
            <a:r>
              <a:rPr lang="ru-RU" b="1" spc="-20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сырости</a:t>
            </a:r>
            <a:endParaRPr lang="ru-RU" b="1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lang="ru-RU" b="1" dirty="0">
                <a:latin typeface="Times New Roman"/>
                <a:cs typeface="Times New Roman"/>
              </a:rPr>
              <a:t>Плесень</a:t>
            </a:r>
            <a:r>
              <a:rPr lang="ru-RU" b="1" spc="-2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может</a:t>
            </a:r>
            <a:r>
              <a:rPr lang="ru-RU" b="1" spc="-20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вырасти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54480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36801" y="1412776"/>
            <a:ext cx="7772400" cy="1470025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Дружат в нашей группе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Девочки и мальчики.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(пальцы обеих рук соединяются ритмично в замок)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с тобой подружим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пальчики.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(ритмичное касание пальцев обеих рук)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четыре, пять.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(поочередное касание пальцев на обеих руках, начиная с мизинца)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Начинай считать опять: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Раз, два, три, четыре, пять.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закончили считать.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(руки вниз, встряхнуть кистями)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4056376"/>
            <a:ext cx="6400800" cy="15824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2770" name="Picture 2" descr="http://nvrn-vospitatel.3dn.ru/dve-ladoshki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6800" y="4056376"/>
            <a:ext cx="7263591" cy="261298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www.mamac.ru/images/pm/0000146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28604"/>
            <a:ext cx="8084036" cy="600079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detsad7usinsk.ucoz.ru/_si/0/5017855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80728"/>
            <a:ext cx="7543529" cy="484664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object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692696"/>
            <a:ext cx="7344816" cy="4982477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899592" y="5675173"/>
            <a:ext cx="7344816" cy="531428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 marR="5080">
              <a:lnSpc>
                <a:spcPct val="103699"/>
              </a:lnSpc>
              <a:spcBef>
                <a:spcPts val="40"/>
              </a:spcBef>
            </a:pPr>
            <a:endParaRPr lang="ru-RU" sz="1600" b="1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ct val="103699"/>
              </a:lnSpc>
              <a:spcBef>
                <a:spcPts val="40"/>
              </a:spcBef>
            </a:pPr>
            <a:r>
              <a:rPr b="1" dirty="0" err="1" smtClean="0">
                <a:latin typeface="Times New Roman"/>
                <a:cs typeface="Times New Roman"/>
              </a:rPr>
              <a:t>Что</a:t>
            </a:r>
            <a:r>
              <a:rPr b="1" dirty="0" smtClean="0">
                <a:latin typeface="Times New Roman"/>
                <a:cs typeface="Times New Roman"/>
              </a:rPr>
              <a:t> </a:t>
            </a:r>
            <a:r>
              <a:rPr b="1" spc="-5" dirty="0">
                <a:latin typeface="Times New Roman"/>
                <a:cs typeface="Times New Roman"/>
              </a:rPr>
              <a:t>за </a:t>
            </a:r>
            <a:r>
              <a:rPr b="1" spc="-10" dirty="0">
                <a:latin typeface="Times New Roman"/>
                <a:cs typeface="Times New Roman"/>
              </a:rPr>
              <a:t>вой? </a:t>
            </a:r>
            <a:r>
              <a:rPr b="1" spc="-5" dirty="0">
                <a:latin typeface="Times New Roman"/>
                <a:cs typeface="Times New Roman"/>
              </a:rPr>
              <a:t>Что за рёв? </a:t>
            </a:r>
            <a:r>
              <a:rPr b="1" spc="-335" dirty="0">
                <a:latin typeface="Times New Roman"/>
                <a:cs typeface="Times New Roman"/>
              </a:rPr>
              <a:t> </a:t>
            </a:r>
            <a:r>
              <a:rPr b="1" spc="-5" dirty="0">
                <a:latin typeface="Times New Roman"/>
                <a:cs typeface="Times New Roman"/>
              </a:rPr>
              <a:t>Там</a:t>
            </a:r>
            <a:r>
              <a:rPr b="1" spc="-15" dirty="0">
                <a:latin typeface="Times New Roman"/>
                <a:cs typeface="Times New Roman"/>
              </a:rPr>
              <a:t> </a:t>
            </a:r>
            <a:r>
              <a:rPr b="1" spc="-5" dirty="0">
                <a:latin typeface="Times New Roman"/>
                <a:cs typeface="Times New Roman"/>
              </a:rPr>
              <a:t>не</a:t>
            </a:r>
            <a:r>
              <a:rPr b="1" spc="-10" dirty="0">
                <a:latin typeface="Times New Roman"/>
                <a:cs typeface="Times New Roman"/>
              </a:rPr>
              <a:t> </a:t>
            </a:r>
            <a:r>
              <a:rPr b="1" spc="-5" dirty="0">
                <a:latin typeface="Times New Roman"/>
                <a:cs typeface="Times New Roman"/>
              </a:rPr>
              <a:t>стадо ли</a:t>
            </a:r>
            <a:r>
              <a:rPr b="1" spc="-25" dirty="0">
                <a:latin typeface="Times New Roman"/>
                <a:cs typeface="Times New Roman"/>
              </a:rPr>
              <a:t> </a:t>
            </a:r>
            <a:r>
              <a:rPr b="1" spc="-5" dirty="0">
                <a:latin typeface="Times New Roman"/>
                <a:cs typeface="Times New Roman"/>
              </a:rPr>
              <a:t>коров?</a:t>
            </a:r>
            <a:endParaRPr b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object 5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620688"/>
            <a:ext cx="7776864" cy="46805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2137" y="5303975"/>
            <a:ext cx="7632848" cy="12131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spcBef>
                <a:spcPts val="40"/>
              </a:spcBef>
            </a:pPr>
            <a:r>
              <a:rPr lang="ru-RU" b="1" spc="-5" dirty="0" smtClean="0">
                <a:latin typeface="Times New Roman"/>
                <a:cs typeface="Times New Roman"/>
              </a:rPr>
              <a:t>Нет</a:t>
            </a:r>
            <a:r>
              <a:rPr lang="ru-RU" b="1" spc="-5" dirty="0">
                <a:latin typeface="Times New Roman"/>
                <a:cs typeface="Times New Roman"/>
              </a:rPr>
              <a:t>,</a:t>
            </a:r>
            <a:r>
              <a:rPr lang="ru-RU" b="1" spc="-2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там</a:t>
            </a:r>
            <a:r>
              <a:rPr lang="ru-RU" b="1" spc="-1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не</a:t>
            </a:r>
            <a:r>
              <a:rPr lang="ru-RU" b="1" spc="-15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коровушка</a:t>
            </a: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— </a:t>
            </a:r>
            <a:r>
              <a:rPr lang="ru-RU" b="1" spc="-335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Это </a:t>
            </a:r>
            <a:r>
              <a:rPr lang="ru-RU" b="1" spc="-5" dirty="0" err="1" smtClean="0">
                <a:latin typeface="Times New Roman"/>
                <a:cs typeface="Times New Roman"/>
              </a:rPr>
              <a:t>Ганя-рёвушка</a:t>
            </a:r>
            <a:endParaRPr lang="ru-RU" b="1" dirty="0" smtClean="0">
              <a:latin typeface="Times New Roman"/>
              <a:cs typeface="Times New Roman"/>
            </a:endParaRPr>
          </a:p>
          <a:p>
            <a:pPr marL="12700" marR="5080">
              <a:spcBef>
                <a:spcPts val="40"/>
              </a:spcBef>
            </a:pPr>
            <a:r>
              <a:rPr lang="ru-RU" b="1" spc="-5" dirty="0" smtClean="0">
                <a:latin typeface="Times New Roman"/>
                <a:cs typeface="Times New Roman"/>
              </a:rPr>
              <a:t>Плачет</a:t>
            </a:r>
            <a:r>
              <a:rPr lang="ru-RU" b="1" spc="-5" dirty="0">
                <a:latin typeface="Times New Roman"/>
                <a:cs typeface="Times New Roman"/>
              </a:rPr>
              <a:t>,</a:t>
            </a:r>
            <a:endParaRPr lang="ru-RU" b="1" dirty="0">
              <a:latin typeface="Times New Roman"/>
              <a:cs typeface="Times New Roman"/>
            </a:endParaRPr>
          </a:p>
          <a:p>
            <a:pPr marL="12700">
              <a:spcBef>
                <a:spcPts val="50"/>
              </a:spcBef>
            </a:pPr>
            <a:r>
              <a:rPr lang="ru-RU" b="1" dirty="0" smtClean="0">
                <a:latin typeface="Times New Roman"/>
                <a:cs typeface="Times New Roman"/>
              </a:rPr>
              <a:t>Заливается</a:t>
            </a:r>
            <a:r>
              <a:rPr lang="ru-RU" b="1" dirty="0">
                <a:latin typeface="Times New Roman"/>
                <a:cs typeface="Times New Roman"/>
              </a:rPr>
              <a:t>,</a:t>
            </a:r>
          </a:p>
          <a:p>
            <a:pPr marL="12700" marR="347980"/>
            <a:r>
              <a:rPr lang="ru-RU" b="1" spc="-5" dirty="0">
                <a:latin typeface="Times New Roman"/>
                <a:cs typeface="Times New Roman"/>
              </a:rPr>
              <a:t>Платьем</a:t>
            </a:r>
            <a:r>
              <a:rPr lang="ru-RU" b="1" spc="-40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утирается… </a:t>
            </a:r>
            <a:r>
              <a:rPr lang="ru-RU" b="1" spc="-33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УУ-УУ-У!..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object 5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548681"/>
            <a:ext cx="7704856" cy="4968552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755576" y="5742021"/>
            <a:ext cx="7776864" cy="275332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12700" marR="5080">
              <a:lnSpc>
                <a:spcPct val="103699"/>
              </a:lnSpc>
              <a:spcBef>
                <a:spcPts val="40"/>
              </a:spcBef>
            </a:pPr>
            <a:r>
              <a:rPr b="1" dirty="0">
                <a:latin typeface="Times New Roman"/>
                <a:cs typeface="Times New Roman"/>
              </a:rPr>
              <a:t>Вышла</a:t>
            </a:r>
            <a:r>
              <a:rPr b="1" spc="-15" dirty="0">
                <a:latin typeface="Times New Roman"/>
                <a:cs typeface="Times New Roman"/>
              </a:rPr>
              <a:t> </a:t>
            </a:r>
            <a:r>
              <a:rPr b="1" spc="-5" dirty="0">
                <a:latin typeface="Times New Roman"/>
                <a:cs typeface="Times New Roman"/>
              </a:rPr>
              <a:t>рёва</a:t>
            </a:r>
            <a:r>
              <a:rPr b="1" spc="-15" dirty="0">
                <a:latin typeface="Times New Roman"/>
                <a:cs typeface="Times New Roman"/>
              </a:rPr>
              <a:t> </a:t>
            </a:r>
            <a:r>
              <a:rPr b="1" dirty="0">
                <a:latin typeface="Times New Roman"/>
                <a:cs typeface="Times New Roman"/>
              </a:rPr>
              <a:t>на</a:t>
            </a:r>
            <a:r>
              <a:rPr b="1" spc="-25" dirty="0">
                <a:latin typeface="Times New Roman"/>
                <a:cs typeface="Times New Roman"/>
              </a:rPr>
              <a:t> </a:t>
            </a:r>
            <a:r>
              <a:rPr b="1" spc="-5" dirty="0">
                <a:latin typeface="Times New Roman"/>
                <a:cs typeface="Times New Roman"/>
              </a:rPr>
              <a:t>крыльцо, </a:t>
            </a:r>
            <a:r>
              <a:rPr b="1" spc="-335" dirty="0">
                <a:latin typeface="Times New Roman"/>
                <a:cs typeface="Times New Roman"/>
              </a:rPr>
              <a:t> </a:t>
            </a:r>
            <a:r>
              <a:rPr b="1" spc="-5" dirty="0">
                <a:latin typeface="Times New Roman"/>
                <a:cs typeface="Times New Roman"/>
              </a:rPr>
              <a:t>Рёва</a:t>
            </a:r>
            <a:r>
              <a:rPr b="1" spc="-15" dirty="0">
                <a:latin typeface="Times New Roman"/>
                <a:cs typeface="Times New Roman"/>
              </a:rPr>
              <a:t> </a:t>
            </a:r>
            <a:r>
              <a:rPr b="1" spc="-5" dirty="0">
                <a:latin typeface="Times New Roman"/>
                <a:cs typeface="Times New Roman"/>
              </a:rPr>
              <a:t>сморщила </a:t>
            </a:r>
            <a:r>
              <a:rPr b="1" spc="-5" dirty="0" err="1">
                <a:latin typeface="Times New Roman"/>
                <a:cs typeface="Times New Roman"/>
              </a:rPr>
              <a:t>лицо</a:t>
            </a:r>
            <a:r>
              <a:rPr b="1" spc="-5" dirty="0" smtClean="0">
                <a:latin typeface="Times New Roman"/>
                <a:cs typeface="Times New Roman"/>
              </a:rPr>
              <a:t>:</a:t>
            </a:r>
            <a:endParaRPr sz="1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5576" y="548680"/>
            <a:ext cx="7560840" cy="482453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576" y="5661248"/>
            <a:ext cx="7488832" cy="380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ct val="103699"/>
              </a:lnSpc>
              <a:spcBef>
                <a:spcPts val="40"/>
              </a:spcBef>
            </a:pPr>
            <a:r>
              <a:rPr lang="ru-RU" b="1" dirty="0">
                <a:latin typeface="Times New Roman"/>
                <a:cs typeface="Times New Roman"/>
              </a:rPr>
              <a:t>— </a:t>
            </a:r>
            <a:r>
              <a:rPr lang="ru-RU" b="1" spc="-5" dirty="0">
                <a:latin typeface="Times New Roman"/>
                <a:cs typeface="Times New Roman"/>
              </a:rPr>
              <a:t>Никуда </a:t>
            </a:r>
            <a:r>
              <a:rPr lang="ru-RU" b="1" dirty="0">
                <a:latin typeface="Times New Roman"/>
                <a:cs typeface="Times New Roman"/>
              </a:rPr>
              <a:t>я </a:t>
            </a:r>
            <a:r>
              <a:rPr lang="ru-RU" b="1" spc="-5" dirty="0">
                <a:latin typeface="Times New Roman"/>
                <a:cs typeface="Times New Roman"/>
              </a:rPr>
              <a:t>не </a:t>
            </a:r>
            <a:r>
              <a:rPr lang="ru-RU" b="1" spc="-10" dirty="0">
                <a:latin typeface="Times New Roman"/>
                <a:cs typeface="Times New Roman"/>
              </a:rPr>
              <a:t>пойду! </a:t>
            </a:r>
            <a:r>
              <a:rPr lang="ru-RU" b="1" spc="-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Мне</a:t>
            </a: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не</a:t>
            </a: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нравится</a:t>
            </a: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в</a:t>
            </a:r>
            <a:r>
              <a:rPr lang="ru-RU" b="1" spc="-20" dirty="0">
                <a:latin typeface="Times New Roman"/>
                <a:cs typeface="Times New Roman"/>
              </a:rPr>
              <a:t> </a:t>
            </a:r>
            <a:r>
              <a:rPr lang="ru-RU" b="1" spc="-10" dirty="0">
                <a:latin typeface="Times New Roman"/>
                <a:cs typeface="Times New Roman"/>
              </a:rPr>
              <a:t>саду. </a:t>
            </a:r>
            <a:r>
              <a:rPr lang="ru-RU" b="1" spc="-335" dirty="0">
                <a:latin typeface="Times New Roman"/>
                <a:cs typeface="Times New Roman"/>
              </a:rPr>
              <a:t> </a:t>
            </a:r>
            <a:r>
              <a:rPr lang="ru-RU" b="1" spc="-5" dirty="0" err="1">
                <a:latin typeface="Times New Roman"/>
                <a:cs typeface="Times New Roman"/>
              </a:rPr>
              <a:t>Уу</a:t>
            </a:r>
            <a:r>
              <a:rPr lang="ru-RU" b="1" spc="-5" dirty="0">
                <a:latin typeface="Times New Roman"/>
                <a:cs typeface="Times New Roman"/>
              </a:rPr>
              <a:t>-</a:t>
            </a:r>
            <a:r>
              <a:rPr lang="ru-RU" b="1" spc="-5" dirty="0" err="1">
                <a:latin typeface="Times New Roman"/>
                <a:cs typeface="Times New Roman"/>
              </a:rPr>
              <a:t>уу</a:t>
            </a:r>
            <a:r>
              <a:rPr lang="ru-RU" b="1" spc="-5" dirty="0">
                <a:latin typeface="Times New Roman"/>
                <a:cs typeface="Times New Roman"/>
              </a:rPr>
              <a:t>-у!..-</a:t>
            </a:r>
            <a:endParaRPr lang="ru-RU" b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3608" y="476672"/>
            <a:ext cx="7163892" cy="50097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9980" y="5589240"/>
            <a:ext cx="7632848" cy="1050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5080">
              <a:lnSpc>
                <a:spcPct val="103600"/>
              </a:lnSpc>
              <a:spcBef>
                <a:spcPts val="40"/>
              </a:spcBef>
            </a:pPr>
            <a:r>
              <a:rPr lang="ru-RU" sz="2000" b="1" dirty="0">
                <a:latin typeface="Times New Roman"/>
                <a:cs typeface="Times New Roman"/>
              </a:rPr>
              <a:t>Вот</a:t>
            </a:r>
            <a:r>
              <a:rPr lang="ru-RU" sz="2000" b="1" spc="-20" dirty="0">
                <a:latin typeface="Times New Roman"/>
                <a:cs typeface="Times New Roman"/>
              </a:rPr>
              <a:t> </a:t>
            </a:r>
            <a:r>
              <a:rPr lang="ru-RU" sz="2000" b="1" spc="-5" dirty="0">
                <a:latin typeface="Times New Roman"/>
                <a:cs typeface="Times New Roman"/>
              </a:rPr>
              <a:t>вернулась</a:t>
            </a:r>
            <a:r>
              <a:rPr lang="ru-RU" sz="2000" b="1" spc="-20" dirty="0">
                <a:latin typeface="Times New Roman"/>
                <a:cs typeface="Times New Roman"/>
              </a:rPr>
              <a:t> </a:t>
            </a:r>
            <a:r>
              <a:rPr lang="ru-RU" sz="2000" b="1" dirty="0" err="1">
                <a:latin typeface="Times New Roman"/>
                <a:cs typeface="Times New Roman"/>
              </a:rPr>
              <a:t>Ганя</a:t>
            </a:r>
            <a:r>
              <a:rPr lang="ru-RU" sz="2000" b="1" spc="-30" dirty="0">
                <a:latin typeface="Times New Roman"/>
                <a:cs typeface="Times New Roman"/>
              </a:rPr>
              <a:t> </a:t>
            </a:r>
            <a:r>
              <a:rPr lang="ru-RU" sz="2000" b="1" dirty="0">
                <a:latin typeface="Times New Roman"/>
                <a:cs typeface="Times New Roman"/>
              </a:rPr>
              <a:t>в</a:t>
            </a:r>
            <a:r>
              <a:rPr lang="ru-RU" sz="2000" b="1" spc="-25" dirty="0">
                <a:latin typeface="Times New Roman"/>
                <a:cs typeface="Times New Roman"/>
              </a:rPr>
              <a:t> </a:t>
            </a:r>
            <a:r>
              <a:rPr lang="ru-RU" sz="2000" b="1" dirty="0">
                <a:latin typeface="Times New Roman"/>
                <a:cs typeface="Times New Roman"/>
              </a:rPr>
              <a:t>дом, </a:t>
            </a:r>
            <a:r>
              <a:rPr lang="ru-RU" sz="2000" b="1" spc="-335" dirty="0">
                <a:latin typeface="Times New Roman"/>
                <a:cs typeface="Times New Roman"/>
              </a:rPr>
              <a:t> </a:t>
            </a:r>
            <a:r>
              <a:rPr lang="ru-RU" sz="2000" b="1" dirty="0">
                <a:latin typeface="Times New Roman"/>
                <a:cs typeface="Times New Roman"/>
              </a:rPr>
              <a:t>Слёзы</a:t>
            </a:r>
            <a:r>
              <a:rPr lang="ru-RU" sz="2000" b="1" spc="-5" dirty="0">
                <a:latin typeface="Times New Roman"/>
                <a:cs typeface="Times New Roman"/>
              </a:rPr>
              <a:t> катятся ручьём:</a:t>
            </a:r>
            <a:endParaRPr lang="ru-RU" sz="2000" b="1" dirty="0">
              <a:latin typeface="Times New Roman"/>
              <a:cs typeface="Times New Roman"/>
            </a:endParaRPr>
          </a:p>
          <a:p>
            <a:pPr marL="12700" marR="306705">
              <a:lnSpc>
                <a:spcPct val="102899"/>
              </a:lnSpc>
              <a:spcBef>
                <a:spcPts val="15"/>
              </a:spcBef>
            </a:pPr>
            <a:r>
              <a:rPr lang="ru-RU" sz="2000" b="1" dirty="0">
                <a:latin typeface="Times New Roman"/>
                <a:cs typeface="Times New Roman"/>
              </a:rPr>
              <a:t>—</a:t>
            </a:r>
            <a:r>
              <a:rPr lang="ru-RU" sz="2000" b="1" spc="-20" dirty="0">
                <a:latin typeface="Times New Roman"/>
                <a:cs typeface="Times New Roman"/>
              </a:rPr>
              <a:t> </a:t>
            </a:r>
            <a:r>
              <a:rPr lang="ru-RU" sz="2000" b="1" spc="-5" dirty="0">
                <a:latin typeface="Times New Roman"/>
                <a:cs typeface="Times New Roman"/>
              </a:rPr>
              <a:t>Ой,</a:t>
            </a:r>
            <a:r>
              <a:rPr lang="ru-RU" sz="2000" b="1" spc="-15" dirty="0">
                <a:latin typeface="Times New Roman"/>
                <a:cs typeface="Times New Roman"/>
              </a:rPr>
              <a:t> </a:t>
            </a:r>
            <a:r>
              <a:rPr lang="ru-RU" sz="2000" b="1" spc="-5" dirty="0">
                <a:latin typeface="Times New Roman"/>
                <a:cs typeface="Times New Roman"/>
              </a:rPr>
              <a:t>пойду</a:t>
            </a:r>
            <a:r>
              <a:rPr lang="ru-RU" sz="2000" b="1" spc="-30" dirty="0">
                <a:latin typeface="Times New Roman"/>
                <a:cs typeface="Times New Roman"/>
              </a:rPr>
              <a:t> </a:t>
            </a:r>
            <a:r>
              <a:rPr lang="ru-RU" sz="2000" b="1" spc="-5" dirty="0">
                <a:latin typeface="Times New Roman"/>
                <a:cs typeface="Times New Roman"/>
              </a:rPr>
              <a:t>обратно! </a:t>
            </a:r>
            <a:r>
              <a:rPr lang="ru-RU" sz="2000" b="1" spc="-335" dirty="0">
                <a:latin typeface="Times New Roman"/>
                <a:cs typeface="Times New Roman"/>
              </a:rPr>
              <a:t> </a:t>
            </a:r>
            <a:r>
              <a:rPr lang="ru-RU" sz="2000" b="1" dirty="0">
                <a:latin typeface="Times New Roman"/>
                <a:cs typeface="Times New Roman"/>
              </a:rPr>
              <a:t>Дома</a:t>
            </a:r>
            <a:r>
              <a:rPr lang="ru-RU" sz="2000" b="1" spc="-25" dirty="0">
                <a:latin typeface="Times New Roman"/>
                <a:cs typeface="Times New Roman"/>
              </a:rPr>
              <a:t> </a:t>
            </a:r>
            <a:r>
              <a:rPr lang="ru-RU" sz="2000" b="1" spc="-5" dirty="0">
                <a:latin typeface="Times New Roman"/>
                <a:cs typeface="Times New Roman"/>
              </a:rPr>
              <a:t>неприятно!</a:t>
            </a:r>
            <a:endParaRPr lang="ru-RU" sz="2000" b="1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lang="ru-RU" sz="2000" b="1" spc="-5" dirty="0" err="1">
                <a:latin typeface="Times New Roman"/>
                <a:cs typeface="Times New Roman"/>
              </a:rPr>
              <a:t>Оо</a:t>
            </a:r>
            <a:r>
              <a:rPr lang="ru-RU" sz="2000" b="1" spc="-5" dirty="0">
                <a:latin typeface="Times New Roman"/>
                <a:cs typeface="Times New Roman"/>
              </a:rPr>
              <a:t>-</a:t>
            </a:r>
            <a:r>
              <a:rPr lang="ru-RU" sz="2000" b="1" spc="-5" dirty="0" err="1">
                <a:latin typeface="Times New Roman"/>
                <a:cs typeface="Times New Roman"/>
              </a:rPr>
              <a:t>оо</a:t>
            </a:r>
            <a:r>
              <a:rPr lang="ru-RU" sz="2000" b="1" spc="-5" dirty="0">
                <a:latin typeface="Times New Roman"/>
                <a:cs typeface="Times New Roman"/>
              </a:rPr>
              <a:t>-о!..</a:t>
            </a:r>
            <a:endParaRPr lang="ru-RU" sz="20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0908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object 5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332656"/>
            <a:ext cx="7776864" cy="48245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5132606"/>
            <a:ext cx="7998060" cy="1927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600" b="1" spc="-5" dirty="0">
                <a:latin typeface="Times New Roman"/>
                <a:cs typeface="Times New Roman"/>
              </a:rPr>
              <a:t>Дали</a:t>
            </a:r>
            <a:r>
              <a:rPr lang="ru-RU" sz="1600" b="1" spc="-20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Гане</a:t>
            </a:r>
            <a:r>
              <a:rPr lang="ru-RU" sz="1600" b="1" spc="-15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молока.</a:t>
            </a:r>
            <a:endParaRPr lang="ru-RU" sz="1600" b="1" dirty="0">
              <a:latin typeface="Times New Roman"/>
              <a:cs typeface="Times New Roman"/>
            </a:endParaRPr>
          </a:p>
          <a:p>
            <a:pPr marL="12700" marR="5080">
              <a:lnSpc>
                <a:spcPct val="103600"/>
              </a:lnSpc>
            </a:pPr>
            <a:r>
              <a:rPr lang="ru-RU" sz="1600" b="1" dirty="0">
                <a:latin typeface="Times New Roman"/>
                <a:cs typeface="Times New Roman"/>
              </a:rPr>
              <a:t>—</a:t>
            </a:r>
            <a:r>
              <a:rPr lang="ru-RU" sz="1600" b="1" spc="-20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Эта</a:t>
            </a:r>
            <a:r>
              <a:rPr lang="ru-RU" sz="1600" b="1" spc="-20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кружка</a:t>
            </a:r>
            <a:r>
              <a:rPr lang="ru-RU" sz="1600" b="1" spc="-15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велика! </a:t>
            </a:r>
            <a:r>
              <a:rPr lang="ru-RU" sz="1600" b="1" spc="-335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В</a:t>
            </a:r>
            <a:r>
              <a:rPr lang="ru-RU" sz="1600" b="1" spc="-5" dirty="0">
                <a:latin typeface="Times New Roman"/>
                <a:cs typeface="Times New Roman"/>
              </a:rPr>
              <a:t> этой</a:t>
            </a:r>
            <a:r>
              <a:rPr lang="ru-RU" sz="1600" b="1" spc="-20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не</a:t>
            </a:r>
            <a:r>
              <a:rPr lang="ru-RU" sz="1600" b="1" spc="-5" dirty="0">
                <a:latin typeface="Times New Roman"/>
                <a:cs typeface="Times New Roman"/>
              </a:rPr>
              <a:t> могу</a:t>
            </a:r>
            <a:r>
              <a:rPr lang="ru-RU" sz="1600" b="1" spc="-25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я!</a:t>
            </a:r>
          </a:p>
          <a:p>
            <a:pPr marL="12700" marR="5080">
              <a:lnSpc>
                <a:spcPct val="102899"/>
              </a:lnSpc>
              <a:spcBef>
                <a:spcPts val="55"/>
              </a:spcBef>
            </a:pPr>
            <a:r>
              <a:rPr lang="ru-RU" sz="1600" b="1" dirty="0">
                <a:latin typeface="Times New Roman"/>
                <a:cs typeface="Times New Roman"/>
              </a:rPr>
              <a:t>Дайте</a:t>
            </a:r>
            <a:r>
              <a:rPr lang="ru-RU" sz="1600" b="1" spc="-30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мне</a:t>
            </a:r>
            <a:r>
              <a:rPr lang="ru-RU" sz="1600" b="1" spc="-40" dirty="0">
                <a:latin typeface="Times New Roman"/>
                <a:cs typeface="Times New Roman"/>
              </a:rPr>
              <a:t> </a:t>
            </a:r>
            <a:r>
              <a:rPr lang="ru-RU" sz="1600" b="1" spc="-10" dirty="0">
                <a:latin typeface="Times New Roman"/>
                <a:cs typeface="Times New Roman"/>
              </a:rPr>
              <a:t>другую! </a:t>
            </a:r>
            <a:r>
              <a:rPr lang="ru-RU" sz="1600" b="1" spc="-335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УУ-УУ-У</a:t>
            </a:r>
            <a:r>
              <a:rPr lang="ru-RU" sz="1600" b="1" dirty="0" smtClean="0">
                <a:latin typeface="Times New Roman"/>
                <a:cs typeface="Times New Roman"/>
              </a:rPr>
              <a:t>!..</a:t>
            </a:r>
            <a:r>
              <a:rPr lang="ru-RU" sz="1600" spc="-5" dirty="0">
                <a:latin typeface="Times New Roman"/>
                <a:cs typeface="Times New Roman"/>
              </a:rPr>
              <a:t> </a:t>
            </a:r>
            <a:endParaRPr lang="ru-RU" sz="1600" spc="-5" dirty="0" smtClean="0">
              <a:latin typeface="Times New Roman"/>
              <a:cs typeface="Times New Roman"/>
            </a:endParaRPr>
          </a:p>
          <a:p>
            <a:pPr marL="12700" marR="5080">
              <a:lnSpc>
                <a:spcPct val="102899"/>
              </a:lnSpc>
              <a:spcBef>
                <a:spcPts val="55"/>
              </a:spcBef>
            </a:pPr>
            <a:r>
              <a:rPr lang="ru-RU" sz="1600" b="1" spc="-5" dirty="0" smtClean="0">
                <a:latin typeface="Times New Roman"/>
                <a:cs typeface="Times New Roman"/>
              </a:rPr>
              <a:t>Дали</a:t>
            </a:r>
            <a:r>
              <a:rPr lang="ru-RU" sz="1600" b="1" spc="-25" dirty="0" smtClean="0">
                <a:latin typeface="Times New Roman"/>
                <a:cs typeface="Times New Roman"/>
              </a:rPr>
              <a:t> </a:t>
            </a:r>
            <a:r>
              <a:rPr lang="ru-RU" sz="1600" b="1" spc="-5" dirty="0" err="1">
                <a:latin typeface="Times New Roman"/>
                <a:cs typeface="Times New Roman"/>
              </a:rPr>
              <a:t>рёвушке</a:t>
            </a:r>
            <a:r>
              <a:rPr lang="ru-RU" sz="1600" b="1" spc="-20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в</a:t>
            </a:r>
            <a:r>
              <a:rPr lang="ru-RU" sz="1600" b="1" spc="-25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другой, </a:t>
            </a:r>
            <a:r>
              <a:rPr lang="ru-RU" sz="1600" b="1" spc="-335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Рёва</a:t>
            </a:r>
            <a:r>
              <a:rPr lang="ru-RU" sz="1600" b="1" spc="-15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топнула ногой:</a:t>
            </a:r>
            <a:endParaRPr lang="ru-RU" sz="1600" b="1" dirty="0">
              <a:latin typeface="Times New Roman"/>
              <a:cs typeface="Times New Roman"/>
            </a:endParaRPr>
          </a:p>
          <a:p>
            <a:pPr marL="12700" marR="271780">
              <a:lnSpc>
                <a:spcPct val="103600"/>
              </a:lnSpc>
              <a:buChar char="—"/>
              <a:tabLst>
                <a:tab pos="235585" algn="l"/>
              </a:tabLst>
            </a:pPr>
            <a:r>
              <a:rPr lang="ru-RU" sz="1600" b="1" dirty="0">
                <a:latin typeface="Times New Roman"/>
                <a:cs typeface="Times New Roman"/>
              </a:rPr>
              <a:t>В</a:t>
            </a:r>
            <a:r>
              <a:rPr lang="ru-RU" sz="1600" b="1" spc="-25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этой</a:t>
            </a:r>
            <a:r>
              <a:rPr lang="ru-RU" sz="1600" b="1" spc="-35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не</a:t>
            </a:r>
            <a:r>
              <a:rPr lang="ru-RU" sz="1600" b="1" spc="-25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желаю! </a:t>
            </a:r>
            <a:r>
              <a:rPr lang="ru-RU" sz="1600" b="1" spc="-335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Лучше</a:t>
            </a:r>
            <a:r>
              <a:rPr lang="ru-RU" sz="1600" b="1" spc="-15" dirty="0">
                <a:latin typeface="Times New Roman"/>
                <a:cs typeface="Times New Roman"/>
              </a:rPr>
              <a:t> </a:t>
            </a:r>
            <a:r>
              <a:rPr lang="ru-RU" sz="1600" b="1" dirty="0">
                <a:latin typeface="Times New Roman"/>
                <a:cs typeface="Times New Roman"/>
              </a:rPr>
              <a:t>дайте</a:t>
            </a:r>
            <a:r>
              <a:rPr lang="ru-RU" sz="1600" b="1" spc="-10" dirty="0">
                <a:latin typeface="Times New Roman"/>
                <a:cs typeface="Times New Roman"/>
              </a:rPr>
              <a:t> </a:t>
            </a:r>
            <a:r>
              <a:rPr lang="ru-RU" sz="1600" b="1" spc="-5" dirty="0">
                <a:latin typeface="Times New Roman"/>
                <a:cs typeface="Times New Roman"/>
              </a:rPr>
              <a:t>чаю!</a:t>
            </a:r>
            <a:endParaRPr lang="ru-RU" sz="1600" b="1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lang="ru-RU" sz="1600" b="1" spc="-5" dirty="0" err="1">
                <a:latin typeface="Times New Roman"/>
                <a:cs typeface="Times New Roman"/>
              </a:rPr>
              <a:t>Аа</a:t>
            </a:r>
            <a:r>
              <a:rPr lang="ru-RU" sz="1600" b="1" spc="-5" dirty="0">
                <a:latin typeface="Times New Roman"/>
                <a:cs typeface="Times New Roman"/>
              </a:rPr>
              <a:t>-</a:t>
            </a:r>
            <a:r>
              <a:rPr lang="ru-RU" sz="1600" b="1" spc="-5" dirty="0" err="1">
                <a:latin typeface="Times New Roman"/>
                <a:cs typeface="Times New Roman"/>
              </a:rPr>
              <a:t>аа</a:t>
            </a:r>
            <a:r>
              <a:rPr lang="ru-RU" sz="1600" b="1" spc="-5" dirty="0">
                <a:latin typeface="Times New Roman"/>
                <a:cs typeface="Times New Roman"/>
              </a:rPr>
              <a:t>-а!..-</a:t>
            </a:r>
            <a:endParaRPr lang="ru-RU" sz="1600" b="1" dirty="0">
              <a:latin typeface="Times New Roman"/>
              <a:cs typeface="Times New Roman"/>
            </a:endParaRPr>
          </a:p>
          <a:p>
            <a:pPr marL="12700" marR="266700">
              <a:lnSpc>
                <a:spcPct val="102899"/>
              </a:lnSpc>
              <a:spcBef>
                <a:spcPts val="15"/>
              </a:spcBef>
            </a:pPr>
            <a:endParaRPr lang="ru-RU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5713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object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476672"/>
            <a:ext cx="7560840" cy="485077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9268" y="5373216"/>
            <a:ext cx="7585140" cy="955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73660">
              <a:lnSpc>
                <a:spcPct val="103600"/>
              </a:lnSpc>
              <a:spcBef>
                <a:spcPts val="790"/>
              </a:spcBef>
            </a:pPr>
            <a:r>
              <a:rPr lang="ru-RU" b="1" dirty="0">
                <a:latin typeface="Times New Roman"/>
                <a:cs typeface="Times New Roman"/>
              </a:rPr>
              <a:t>Уложили </a:t>
            </a:r>
            <a:r>
              <a:rPr lang="ru-RU" b="1" spc="-5" dirty="0" err="1">
                <a:latin typeface="Times New Roman"/>
                <a:cs typeface="Times New Roman"/>
              </a:rPr>
              <a:t>Ганю</a:t>
            </a:r>
            <a:r>
              <a:rPr lang="ru-RU" b="1" spc="-5" dirty="0">
                <a:latin typeface="Times New Roman"/>
                <a:cs typeface="Times New Roman"/>
              </a:rPr>
              <a:t> спать, </a:t>
            </a:r>
            <a:r>
              <a:rPr lang="ru-RU" b="1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Плачет</a:t>
            </a:r>
            <a:r>
              <a:rPr lang="ru-RU" b="1" spc="-20" dirty="0">
                <a:latin typeface="Times New Roman"/>
                <a:cs typeface="Times New Roman"/>
              </a:rPr>
              <a:t> </a:t>
            </a:r>
            <a:r>
              <a:rPr lang="ru-RU" b="1" spc="-5" dirty="0" err="1">
                <a:latin typeface="Times New Roman"/>
                <a:cs typeface="Times New Roman"/>
              </a:rPr>
              <a:t>рёвушка</a:t>
            </a:r>
            <a:r>
              <a:rPr lang="ru-RU" b="1" spc="-20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опять:</a:t>
            </a:r>
            <a:endParaRPr lang="ru-RU" b="1" dirty="0">
              <a:latin typeface="Times New Roman"/>
              <a:cs typeface="Times New Roman"/>
            </a:endParaRPr>
          </a:p>
          <a:p>
            <a:pPr marL="12700" marR="67945">
              <a:lnSpc>
                <a:spcPct val="103000"/>
              </a:lnSpc>
              <a:spcBef>
                <a:spcPts val="10"/>
              </a:spcBef>
              <a:buChar char="—"/>
              <a:tabLst>
                <a:tab pos="235585" algn="l"/>
              </a:tabLst>
            </a:pPr>
            <a:r>
              <a:rPr lang="ru-RU" b="1" spc="-5" dirty="0">
                <a:latin typeface="Times New Roman"/>
                <a:cs typeface="Times New Roman"/>
              </a:rPr>
              <a:t>Ой,</a:t>
            </a:r>
            <a:r>
              <a:rPr lang="ru-RU" b="1" spc="-2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не</a:t>
            </a:r>
            <a:r>
              <a:rPr lang="ru-RU" b="1" spc="-15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буду</a:t>
            </a:r>
            <a:r>
              <a:rPr lang="ru-RU" b="1" spc="-3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спать</a:t>
            </a:r>
            <a:r>
              <a:rPr lang="ru-RU" b="1" spc="-20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я! </a:t>
            </a:r>
            <a:r>
              <a:rPr lang="ru-RU" b="1" spc="-335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Ой,</a:t>
            </a:r>
            <a:r>
              <a:rPr lang="ru-RU" b="1" spc="-20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наденьте</a:t>
            </a:r>
            <a:r>
              <a:rPr lang="ru-RU" b="1" spc="-25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платье!</a:t>
            </a:r>
            <a:endParaRPr lang="ru-RU" b="1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"/>
              </a:spcBef>
            </a:pPr>
            <a:r>
              <a:rPr lang="ru-RU" b="1" dirty="0">
                <a:latin typeface="Times New Roman"/>
                <a:cs typeface="Times New Roman"/>
              </a:rPr>
              <a:t>УУ-УУ-У!..</a:t>
            </a:r>
          </a:p>
        </p:txBody>
      </p:sp>
    </p:spTree>
    <p:extLst>
      <p:ext uri="{BB962C8B-B14F-4D97-AF65-F5344CB8AC3E}">
        <p14:creationId xmlns:p14="http://schemas.microsoft.com/office/powerpoint/2010/main" val="126347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object 5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74638"/>
            <a:ext cx="7560840" cy="51987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99592" y="5589240"/>
            <a:ext cx="7704856" cy="65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b="1" spc="-5" dirty="0">
                <a:latin typeface="Times New Roman"/>
                <a:cs typeface="Times New Roman"/>
              </a:rPr>
              <a:t>Тут</a:t>
            </a:r>
            <a:r>
              <a:rPr lang="ru-RU" b="1" spc="-2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сбежался</a:t>
            </a:r>
            <a:r>
              <a:rPr lang="ru-RU" b="1" spc="-35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народ.</a:t>
            </a:r>
            <a:endParaRPr lang="ru-RU" b="1" dirty="0">
              <a:latin typeface="Times New Roman"/>
              <a:cs typeface="Times New Roman"/>
            </a:endParaRPr>
          </a:p>
          <a:p>
            <a:pPr marL="12700" marR="5080">
              <a:lnSpc>
                <a:spcPct val="103200"/>
              </a:lnSpc>
              <a:spcBef>
                <a:spcPts val="10"/>
              </a:spcBef>
            </a:pPr>
            <a:r>
              <a:rPr lang="ru-RU" b="1" dirty="0">
                <a:latin typeface="Times New Roman"/>
                <a:cs typeface="Times New Roman"/>
              </a:rPr>
              <a:t>Чтоб </a:t>
            </a:r>
            <a:r>
              <a:rPr lang="ru-RU" b="1" spc="-10" dirty="0">
                <a:latin typeface="Times New Roman"/>
                <a:cs typeface="Times New Roman"/>
              </a:rPr>
              <a:t>узнать: </a:t>
            </a:r>
            <a:r>
              <a:rPr lang="ru-RU" b="1" spc="-5" dirty="0">
                <a:latin typeface="Times New Roman"/>
                <a:cs typeface="Times New Roman"/>
              </a:rPr>
              <a:t>кто </a:t>
            </a:r>
            <a:r>
              <a:rPr lang="ru-RU" b="1" dirty="0">
                <a:latin typeface="Times New Roman"/>
                <a:cs typeface="Times New Roman"/>
              </a:rPr>
              <a:t>ревёт? </a:t>
            </a:r>
            <a:r>
              <a:rPr lang="ru-RU" b="1" spc="-335" dirty="0">
                <a:latin typeface="Times New Roman"/>
                <a:cs typeface="Times New Roman"/>
              </a:rPr>
              <a:t> </a:t>
            </a:r>
            <a:r>
              <a:rPr lang="ru-RU" b="1" dirty="0">
                <a:latin typeface="Times New Roman"/>
                <a:cs typeface="Times New Roman"/>
              </a:rPr>
              <a:t>Кто </a:t>
            </a:r>
            <a:r>
              <a:rPr lang="ru-RU" b="1" spc="-5" dirty="0">
                <a:latin typeface="Times New Roman"/>
                <a:cs typeface="Times New Roman"/>
              </a:rPr>
              <a:t>всё время плачет? </a:t>
            </a:r>
            <a:r>
              <a:rPr lang="ru-RU" b="1" dirty="0">
                <a:latin typeface="Times New Roman"/>
                <a:cs typeface="Times New Roman"/>
              </a:rPr>
              <a:t> Что</a:t>
            </a: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всё это</a:t>
            </a:r>
            <a:r>
              <a:rPr lang="ru-RU" b="1" spc="-10" dirty="0">
                <a:latin typeface="Times New Roman"/>
                <a:cs typeface="Times New Roman"/>
              </a:rPr>
              <a:t> </a:t>
            </a:r>
            <a:r>
              <a:rPr lang="ru-RU" b="1" spc="-5" dirty="0">
                <a:latin typeface="Times New Roman"/>
                <a:cs typeface="Times New Roman"/>
              </a:rPr>
              <a:t>значит?</a:t>
            </a:r>
            <a:endParaRPr lang="ru-RU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7671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Words>206</Words>
  <Application>Microsoft Office PowerPoint</Application>
  <PresentationFormat>Экран (4:3)</PresentationFormat>
  <Paragraphs>30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Дружат в нашей группе Девочки и мальчики. (пальцы обеих рук соединяются ритмично в замок) Мы с тобой подружим Маленькие пальчики. (ритмичное касание пальцев обеих рук) Раз, два, три, четыре, пять. (поочередное касание пальцев на обеих руках, начиная с мизинца) Начинай считать опять: Раз, два, три, четыре, пять. Мы закончили считать. (руки вниз, встряхнуть кистями)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 Макейкина</dc:creator>
  <cp:lastModifiedBy>Юлия Макейкина</cp:lastModifiedBy>
  <cp:revision>11</cp:revision>
  <dcterms:modified xsi:type="dcterms:W3CDTF">2021-05-04T19:08:26Z</dcterms:modified>
</cp:coreProperties>
</file>