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5F02D-208A-4E82-8935-4BC4856C7EB9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C5A58-27B5-449C-A1C3-99F9D927A0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099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C5A58-27B5-449C-A1C3-99F9D927A02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090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371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07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0673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463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12098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706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028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99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877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430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064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849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490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62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93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41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6C28D-5605-4A19-A52C-822A267E4B36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4BBAD7E-7122-4D6C-BE3E-FB6B245425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55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B31087-4FA9-DC92-60F5-EF16F2954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65057"/>
          </a:xfrm>
        </p:spPr>
        <p:txBody>
          <a:bodyPr>
            <a:normAutofit fontScale="90000"/>
          </a:bodyPr>
          <a:lstStyle/>
          <a:p>
            <a:r>
              <a:rPr lang="ru-RU" dirty="0"/>
              <a:t>Иван Сергеевич Тургенев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15AA036-71E4-5E4D-9E49-25916EE17A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519687"/>
            <a:ext cx="9144000" cy="1655762"/>
          </a:xfrm>
        </p:spPr>
        <p:txBody>
          <a:bodyPr>
            <a:normAutofit/>
          </a:bodyPr>
          <a:lstStyle/>
          <a:p>
            <a:r>
              <a:rPr lang="ru-RU" sz="6000" dirty="0"/>
              <a:t>«МУМУ»</a:t>
            </a:r>
          </a:p>
        </p:txBody>
      </p:sp>
    </p:spTree>
    <p:extLst>
      <p:ext uri="{BB962C8B-B14F-4D97-AF65-F5344CB8AC3E}">
        <p14:creationId xmlns:p14="http://schemas.microsoft.com/office/powerpoint/2010/main" val="893868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FE854B-6453-DBC3-3DE0-3C6E5AE05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Тест по произведению «Муму»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4EEE5E-E24A-CFD9-58DA-F76931131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2310"/>
            <a:ext cx="10515600" cy="4954653"/>
          </a:xfrm>
        </p:spPr>
        <p:txBody>
          <a:bodyPr>
            <a:normAutofit fontScale="25000" lnSpcReduction="20000"/>
          </a:bodyPr>
          <a:lstStyle/>
          <a:p>
            <a:pPr algn="l">
              <a:buFont typeface="+mj-lt"/>
              <a:buAutoNum type="arabicPeriod"/>
            </a:pPr>
            <a:r>
              <a:rPr lang="ru-RU" sz="8000" b="0" i="1" u="sng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 каком городе жила барыня со своей прислугой?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8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 Саратове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8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 Москве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8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 Петербурге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marL="228600" algn="l"/>
            <a:r>
              <a:rPr lang="ru-RU" sz="8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+mj-lt"/>
              <a:buAutoNum type="arabicPeriod" startAt="2"/>
            </a:pPr>
            <a:r>
              <a:rPr lang="ru-RU" sz="8000" b="0" i="1" u="sng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Кем работал богатырь Герасим у барыни?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8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дворником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8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сторожем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8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поваром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marL="457200" algn="l"/>
            <a:r>
              <a:rPr lang="ru-RU" sz="8000" b="0" i="1" u="none" strike="noStrike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+mj-lt"/>
              <a:buAutoNum type="arabicPeriod" startAt="3"/>
            </a:pPr>
            <a:r>
              <a:rPr lang="ru-RU" sz="8000" b="0" i="1" u="sng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Каким был Герасим?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8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ленивым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8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глупым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8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аккуратным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marL="457200" algn="l"/>
            <a:r>
              <a:rPr lang="ru-RU" sz="80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ru-RU" sz="80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892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843A45-E559-2524-AB27-A649277B0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D8152C-8623-60B7-C936-B0D1EA241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Font typeface="+mj-lt"/>
              <a:buAutoNum type="arabicPeriod" startAt="4"/>
            </a:pP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2800" b="0" i="1" u="sng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Где Герасим нашёл Муму?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возле дома барыни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возле реки в тине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 лесу</a:t>
            </a:r>
            <a:endParaRPr lang="ru-RU" sz="28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+mj-lt"/>
              <a:buAutoNum type="arabicPeriod" startAt="5"/>
            </a:pPr>
            <a:r>
              <a:rPr lang="ru-RU" sz="2400" b="0" i="1" u="sng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Как Муму разозлила барыню во время их первой встречи?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хотела укусить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бегала по комнате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лаяла всю ночь под окнами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4872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6123323-E532-6FC2-D031-21C68AC8A9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441" y="597159"/>
            <a:ext cx="10579359" cy="5579804"/>
          </a:xfrm>
        </p:spPr>
        <p:txBody>
          <a:bodyPr>
            <a:normAutofit fontScale="85000" lnSpcReduction="20000"/>
          </a:bodyPr>
          <a:lstStyle/>
          <a:p>
            <a:pPr algn="l">
              <a:buFont typeface="+mj-lt"/>
              <a:buAutoNum type="arabicPeriod" startAt="6"/>
            </a:pPr>
            <a:r>
              <a:rPr lang="ru-RU" sz="2400" b="0" i="1" u="sng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Где Герасим спрятал свою собачку?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 подвале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 своей каморке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на кухне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/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+mj-lt"/>
              <a:buAutoNum type="arabicPeriod" startAt="7"/>
            </a:pPr>
            <a:r>
              <a:rPr lang="ru-RU" sz="2400" b="0" i="1" u="sng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Кто утопил Муму?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Герасим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барыня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Гаврила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marL="228600" algn="l"/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+mj-lt"/>
              <a:buAutoNum type="arabicPeriod" startAt="8"/>
            </a:pPr>
            <a:r>
              <a:rPr lang="ru-RU" sz="2400" b="0" i="1" u="sng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Что сделал Герасим после смерти Муму?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поругался с барыней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завёл себе новую собачку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вернулся в свою деревню</a:t>
            </a:r>
            <a:endParaRPr lang="ru-RU" sz="24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0249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169A78-87C3-1CF1-AC59-7DF769E9D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EEB43F-12C1-BD25-0172-F9A3D00BB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 algn="ctr"/>
            <a:r>
              <a:rPr lang="ru-RU" sz="1800" b="1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Речевая разминка</a:t>
            </a:r>
            <a:r>
              <a:rPr lang="ru-RU" sz="1800" b="0" i="0" dirty="0">
                <a:solidFill>
                  <a:srgbClr val="181818"/>
                </a:solidFill>
                <a:effectLst/>
                <a:latin typeface="Times New Roman" panose="02020603050405020304" pitchFamily="18" charset="0"/>
              </a:rPr>
              <a:t>. Скороговорки</a:t>
            </a:r>
            <a:endParaRPr lang="ru-RU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pPr indent="0">
              <a:buNone/>
            </a:pPr>
            <a:r>
              <a:rPr lang="ru-RU" sz="3600" b="0" i="0" dirty="0">
                <a:solidFill>
                  <a:srgbClr val="76725B"/>
                </a:solidFill>
                <a:effectLst/>
                <a:latin typeface="Trebuchet MS" panose="020B0603020202020204" pitchFamily="34" charset="0"/>
              </a:rPr>
              <a:t>Расскажите про покупки. </a:t>
            </a:r>
            <a:br>
              <a:rPr lang="ru-RU" sz="3600" b="0" i="0" dirty="0">
                <a:solidFill>
                  <a:srgbClr val="76725B"/>
                </a:solidFill>
                <a:effectLst/>
                <a:latin typeface="Trebuchet MS" panose="020B0603020202020204" pitchFamily="34" charset="0"/>
              </a:rPr>
            </a:br>
            <a:r>
              <a:rPr lang="ru-RU" sz="3600" b="0" i="0" dirty="0">
                <a:solidFill>
                  <a:srgbClr val="76725B"/>
                </a:solidFill>
                <a:effectLst/>
                <a:latin typeface="Trebuchet MS" panose="020B0603020202020204" pitchFamily="34" charset="0"/>
              </a:rPr>
              <a:t>Про какие про покупки? </a:t>
            </a:r>
            <a:br>
              <a:rPr lang="ru-RU" sz="3600" b="0" i="0" dirty="0">
                <a:solidFill>
                  <a:srgbClr val="76725B"/>
                </a:solidFill>
                <a:effectLst/>
                <a:latin typeface="Trebuchet MS" panose="020B0603020202020204" pitchFamily="34" charset="0"/>
              </a:rPr>
            </a:br>
            <a:r>
              <a:rPr lang="ru-RU" sz="3600" b="0" i="0" dirty="0">
                <a:solidFill>
                  <a:srgbClr val="76725B"/>
                </a:solidFill>
                <a:effectLst/>
                <a:latin typeface="Trebuchet MS" panose="020B0603020202020204" pitchFamily="34" charset="0"/>
              </a:rPr>
              <a:t>Про покупки, про покупки, </a:t>
            </a:r>
            <a:br>
              <a:rPr lang="ru-RU" sz="3600" b="0" i="0" dirty="0">
                <a:solidFill>
                  <a:srgbClr val="76725B"/>
                </a:solidFill>
                <a:effectLst/>
                <a:latin typeface="Trebuchet MS" panose="020B0603020202020204" pitchFamily="34" charset="0"/>
              </a:rPr>
            </a:br>
            <a:r>
              <a:rPr lang="ru-RU" sz="3600" b="0" i="0" dirty="0">
                <a:solidFill>
                  <a:srgbClr val="76725B"/>
                </a:solidFill>
                <a:effectLst/>
                <a:latin typeface="Trebuchet MS" panose="020B0603020202020204" pitchFamily="34" charset="0"/>
              </a:rPr>
              <a:t>Про </a:t>
            </a:r>
            <a:r>
              <a:rPr lang="ru-RU" sz="3600" b="0" i="0" dirty="0" err="1">
                <a:solidFill>
                  <a:srgbClr val="76725B"/>
                </a:solidFill>
                <a:effectLst/>
                <a:latin typeface="Trebuchet MS" panose="020B0603020202020204" pitchFamily="34" charset="0"/>
              </a:rPr>
              <a:t>покупочки</a:t>
            </a:r>
            <a:r>
              <a:rPr lang="ru-RU" sz="3600" b="0" i="0" dirty="0">
                <a:solidFill>
                  <a:srgbClr val="76725B"/>
                </a:solidFill>
                <a:effectLst/>
                <a:latin typeface="Trebuchet MS" panose="020B0603020202020204" pitchFamily="34" charset="0"/>
              </a:rPr>
              <a:t> мои.</a:t>
            </a:r>
            <a:endParaRPr lang="ru-RU" sz="3600" b="0" i="0" dirty="0">
              <a:solidFill>
                <a:srgbClr val="181818"/>
              </a:solidFill>
              <a:effectLst/>
              <a:latin typeface="Open Sans" panose="020B0606030504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658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2EB53E-0937-2BAC-D552-E99D17F42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                  </a:t>
            </a:r>
            <a:r>
              <a:rPr lang="ru-RU" sz="4000" b="1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Проверка домашнего задания</a:t>
            </a:r>
            <a:r>
              <a:rPr lang="ru-RU" sz="40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710132-D7E0-EF44-2273-4A8999AFB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у Герасима появилась Муму?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7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77F46F90-C9EC-2F08-1EAC-6F2D0599605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28080" y="2133600"/>
            <a:ext cx="5037666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774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DB3DD2-7F5D-7E40-4165-4827F933B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 делало Герасима счастливым? </a:t>
            </a:r>
            <a:endParaRPr lang="ru-RU" sz="24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777D639-A193-31A2-002C-6891406A496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41131" y="2133600"/>
            <a:ext cx="5011564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847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DF03E4-AF63-B04E-D670-A71991123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9905" y="540134"/>
            <a:ext cx="8911687" cy="1280890"/>
          </a:xfrm>
        </p:spPr>
        <p:txBody>
          <a:bodyPr/>
          <a:lstStyle/>
          <a:p>
            <a:pPr algn="ctr"/>
            <a:r>
              <a:rPr lang="ru-RU" dirty="0"/>
              <a:t>ВОПРОСЫ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F7E11D1-4793-16C3-3886-820FE9DC7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2925" y="1685731"/>
            <a:ext cx="8915400" cy="3777622"/>
          </a:xfrm>
        </p:spPr>
        <p:txBody>
          <a:bodyPr>
            <a:normAutofit/>
          </a:bodyPr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Какое произведение изучаем?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Кто автор? 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Кто главный герой? 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3200" i="1" dirty="0">
                <a:solidFill>
                  <a:srgbClr val="18181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Где происходит действие? 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9611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2D0DE1-A97D-F8B4-BC5E-C21BE1786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Словарная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517CCA-F578-BD44-9F0B-35B1B329A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Приживалка</a:t>
            </a:r>
            <a:r>
              <a:rPr lang="ru-RU" sz="36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человек, который живет в барском доме из милости, составляет общество хозяйке.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983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0B39B2-E8B2-9CFF-CB7E-1CC3BCB8F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План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C60C70-BE11-571B-2550-30A2AD2323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                 «Веселый час» барыни и его причины.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                 «Да она премиленькая собачка!»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                 Муму в барских комнатах.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                 «Скверная собачонка»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                 «Чтоб ее сегодня же здесь не было»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333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F38671E2-B321-5F42-9CA9-6232114F062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4318" y="178311"/>
            <a:ext cx="9751651" cy="639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793492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</TotalTime>
  <Words>247</Words>
  <Application>Microsoft Office PowerPoint</Application>
  <PresentationFormat>Широкоэкранный</PresentationFormat>
  <Paragraphs>59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Century Gothic</vt:lpstr>
      <vt:lpstr>Open Sans</vt:lpstr>
      <vt:lpstr>Times New Roman</vt:lpstr>
      <vt:lpstr>Trebuchet MS</vt:lpstr>
      <vt:lpstr>Wingdings 3</vt:lpstr>
      <vt:lpstr>Легкий дым</vt:lpstr>
      <vt:lpstr>Иван Сергеевич Тургенев</vt:lpstr>
      <vt:lpstr>Презентация PowerPoint</vt:lpstr>
      <vt:lpstr>.                  Проверка домашнего задания. </vt:lpstr>
      <vt:lpstr>Презентация PowerPoint</vt:lpstr>
      <vt:lpstr>Что делало Герасима счастливым? </vt:lpstr>
      <vt:lpstr>ВОПРОСЫ</vt:lpstr>
      <vt:lpstr>Словарная работа</vt:lpstr>
      <vt:lpstr>План </vt:lpstr>
      <vt:lpstr>Презентация PowerPoint</vt:lpstr>
      <vt:lpstr>Тест по произведению «Муму»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Сергеевич Тургенев</dc:title>
  <dc:creator>Павел Крицков</dc:creator>
  <cp:lastModifiedBy>Павел Крицков</cp:lastModifiedBy>
  <cp:revision>1</cp:revision>
  <dcterms:created xsi:type="dcterms:W3CDTF">2022-12-05T13:39:53Z</dcterms:created>
  <dcterms:modified xsi:type="dcterms:W3CDTF">2022-12-05T14:14:06Z</dcterms:modified>
</cp:coreProperties>
</file>