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9" r:id="rId3"/>
    <p:sldId id="258" r:id="rId4"/>
    <p:sldId id="257" r:id="rId5"/>
    <p:sldId id="280" r:id="rId6"/>
    <p:sldId id="260" r:id="rId7"/>
    <p:sldId id="262" r:id="rId8"/>
    <p:sldId id="263" r:id="rId9"/>
    <p:sldId id="265" r:id="rId10"/>
    <p:sldId id="264" r:id="rId11"/>
    <p:sldId id="281" r:id="rId12"/>
    <p:sldId id="266" r:id="rId13"/>
    <p:sldId id="282" r:id="rId14"/>
    <p:sldId id="261" r:id="rId15"/>
    <p:sldId id="269" r:id="rId16"/>
    <p:sldId id="271" r:id="rId17"/>
    <p:sldId id="273" r:id="rId18"/>
    <p:sldId id="275" r:id="rId19"/>
    <p:sldId id="279" r:id="rId20"/>
    <p:sldId id="277" r:id="rId21"/>
    <p:sldId id="283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664" autoAdjust="0"/>
  </p:normalViewPr>
  <p:slideViewPr>
    <p:cSldViewPr snapToGrid="0">
      <p:cViewPr varScale="1">
        <p:scale>
          <a:sx n="96" d="100"/>
          <a:sy n="96" d="100"/>
        </p:scale>
        <p:origin x="103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1FF9DA-CDA1-486A-8CC2-51BC5FB5D454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653951-69DD-4394-8945-17F44AF6E72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248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653951-69DD-4394-8945-17F44AF6E72D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138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D6A29-BCE8-4CE9-83FB-54F9E6CFA381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E0185-60EC-4799-8CDD-2E57AFD9DE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5913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D6A29-BCE8-4CE9-83FB-54F9E6CFA381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E0185-60EC-4799-8CDD-2E57AFD9DE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41165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D6A29-BCE8-4CE9-83FB-54F9E6CFA381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E0185-60EC-4799-8CDD-2E57AFD9DE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696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D6A29-BCE8-4CE9-83FB-54F9E6CFA381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E0185-60EC-4799-8CDD-2E57AFD9DE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096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D6A29-BCE8-4CE9-83FB-54F9E6CFA381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E0185-60EC-4799-8CDD-2E57AFD9DE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165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D6A29-BCE8-4CE9-83FB-54F9E6CFA381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E0185-60EC-4799-8CDD-2E57AFD9DE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13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D6A29-BCE8-4CE9-83FB-54F9E6CFA381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E0185-60EC-4799-8CDD-2E57AFD9DE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946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D6A29-BCE8-4CE9-83FB-54F9E6CFA381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E0185-60EC-4799-8CDD-2E57AFD9DE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408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D6A29-BCE8-4CE9-83FB-54F9E6CFA381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E0185-60EC-4799-8CDD-2E57AFD9DE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303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D6A29-BCE8-4CE9-83FB-54F9E6CFA381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E0185-60EC-4799-8CDD-2E57AFD9DE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503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D6A29-BCE8-4CE9-83FB-54F9E6CFA381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E0185-60EC-4799-8CDD-2E57AFD9DE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424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6D6A29-BCE8-4CE9-83FB-54F9E6CFA381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9E0185-60EC-4799-8CDD-2E57AFD9DE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794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81" y="0"/>
            <a:ext cx="12192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19776" y="1627220"/>
            <a:ext cx="674780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КРАТКОСРОЧНАЯ </a:t>
            </a:r>
          </a:p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</a:t>
            </a:r>
          </a:p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ПРАКТИКА</a:t>
            </a:r>
          </a:p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«ИГРУШКИ СВОИМИ РУКАМИ»</a:t>
            </a:r>
            <a:endParaRPr lang="ru-RU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4291" y="758674"/>
            <a:ext cx="10503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</a:p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города Когалыма «Буратино»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92436" y="6068291"/>
            <a:ext cx="1882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Когалым, 2022 г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642764" y="5745125"/>
            <a:ext cx="1981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</a:p>
          <a:p>
            <a:r>
              <a:rPr lang="ru-RU" b="1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Ананина</a:t>
            </a:r>
            <a:r>
              <a:rPr lang="ru-RU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Т.А.</a:t>
            </a:r>
            <a:endParaRPr lang="ru-RU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292" y="3911539"/>
            <a:ext cx="2341417" cy="2341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96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685" y="2136452"/>
            <a:ext cx="5273314" cy="39595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090197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4411" y="533885"/>
            <a:ext cx="4202884" cy="31541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61564" y="3688020"/>
            <a:ext cx="2728361" cy="30115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74" y="533884"/>
            <a:ext cx="2876550" cy="3835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8868" y="382407"/>
            <a:ext cx="2990158" cy="39868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653968" y="4751692"/>
            <a:ext cx="435362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«Много я уже умею,</a:t>
            </a:r>
          </a:p>
          <a:p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Маму научить сумею…»</a:t>
            </a:r>
            <a:endParaRPr lang="ru-RU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7511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8177" y="3591065"/>
            <a:ext cx="3749314" cy="28152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0284" y="3591065"/>
            <a:ext cx="5107062" cy="2782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674199" y="554182"/>
            <a:ext cx="28435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выставки</a:t>
            </a:r>
            <a:endParaRPr lang="ru-RU" sz="28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2319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1910" y="742949"/>
            <a:ext cx="5786438" cy="4986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79658" y="1491916"/>
            <a:ext cx="5733320" cy="3602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88610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Рисунок 8" descr="C:\Documents and Settings\User\Рабочий стол\КОП кормушка Ананина\IMG_20201217_170909_HDR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9909" y="484909"/>
            <a:ext cx="3405217" cy="28332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C:\Documents and Settings\User\Рабочий стол\КОП кормушка Ананина\IMG_20201217_170915_HDR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0764" y="484909"/>
            <a:ext cx="3570086" cy="28332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C:\Documents and Settings\User\Рабочий стол\КОП кормушка Ананина\IMG_20201217_171212_HDR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7564" y="3318163"/>
            <a:ext cx="3546763" cy="2916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C:\Documents and Settings\User\Local Settings\Temporary Internet Files\Content.Word\IMG_20201225_174538_HDR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2365" y="3318163"/>
            <a:ext cx="3622818" cy="2916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8536685" y="1120473"/>
            <a:ext cx="332270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«Кормушка для птиц»</a:t>
            </a:r>
          </a:p>
          <a:p>
            <a:pPr algn="ctr"/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ладший дошкольный 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78809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Рисунок 2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7927" y="707939"/>
            <a:ext cx="3391092" cy="27210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49609" y="1909271"/>
            <a:ext cx="3436755" cy="27060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171" y="1909271"/>
            <a:ext cx="3018568" cy="28481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37709" y="3429000"/>
            <a:ext cx="3915494" cy="28228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900899" y="707939"/>
            <a:ext cx="298793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«Домик для зверят»</a:t>
            </a:r>
          </a:p>
          <a:p>
            <a:pPr algn="ctr"/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ладший дошкольный 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048000" y="3064285"/>
            <a:ext cx="6096000" cy="39068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20202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4497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72752" y="383730"/>
            <a:ext cx="3452711" cy="32479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0837" y="3620967"/>
            <a:ext cx="4582257" cy="2793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5417" y="537925"/>
            <a:ext cx="3914904" cy="29395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596" y="369357"/>
            <a:ext cx="3505202" cy="2631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75417" y="3611612"/>
            <a:ext cx="4012551" cy="3012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4843730" y="4275345"/>
            <a:ext cx="287803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«Пожарный шлем»</a:t>
            </a:r>
          </a:p>
          <a:p>
            <a:pPr algn="ctr"/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редний дошкольный 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12958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838" y="621009"/>
            <a:ext cx="3389098" cy="25447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8653" y="621009"/>
            <a:ext cx="3389097" cy="25447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5883" y="621009"/>
            <a:ext cx="3389097" cy="25447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238" y="3786773"/>
            <a:ext cx="3422742" cy="25700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1936" y="3791976"/>
            <a:ext cx="3415814" cy="25648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838" y="3786773"/>
            <a:ext cx="3422743" cy="25700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2108498" y="3242835"/>
            <a:ext cx="72768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«Разноцветные палочки»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средний дошкольный возраст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85850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Рисунок 2" descr="C:\Users\Home\AppData\Local\Microsoft\Windows\Temporary Internet Files\Content.Word\IMG_20220407_11351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6059" y="623455"/>
            <a:ext cx="3161867" cy="26323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:\Users\Home\AppData\Local\Microsoft\Windows\Temporary Internet Files\Content.Word\IMG_20220407_113635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6389" y="800100"/>
            <a:ext cx="2952750" cy="22167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Home\AppData\Local\Microsoft\Windows\Temporary Internet Files\Content.Word\IMG_20220407_114216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7819" y="623455"/>
            <a:ext cx="3089564" cy="2386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Home\AppData\Local\Microsoft\Windows\Temporary Internet Files\Content.Word\IMG_20220407_113943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4291" y="3505199"/>
            <a:ext cx="3018126" cy="25215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Home\AppData\Local\Microsoft\Windows\Temporary Internet Files\Content.Word\IMG_20220407_114502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1783" y="3505199"/>
            <a:ext cx="3382630" cy="25215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Users\Home\AppData\Local\Microsoft\Windows\Temporary Internet Files\Content.Word\IMG_20220407_114536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8039" y="4103917"/>
            <a:ext cx="3000375" cy="22523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4341566" y="3170651"/>
            <a:ext cx="36496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«Кресло для кукол»</a:t>
            </a:r>
          </a:p>
          <a:p>
            <a:pPr algn="ctr"/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редний дошкольный возраст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17748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3194" y="1521110"/>
            <a:ext cx="3476756" cy="26105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1535" y="3617042"/>
            <a:ext cx="3661270" cy="2749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0111" y="949156"/>
            <a:ext cx="3553083" cy="26678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048" y="461166"/>
            <a:ext cx="3745644" cy="28124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Home\AppData\Local\Microsoft\Windows\Temporary Internet Files\Content.Word\IMG_20220406_154714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790" y="3477492"/>
            <a:ext cx="3723902" cy="26956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8303146" y="4286686"/>
            <a:ext cx="360464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«Волшебные снежинки»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Средний дошкольный 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4966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71703" y="1131378"/>
            <a:ext cx="3617715" cy="50794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05601" y="984833"/>
            <a:ext cx="3740726" cy="531048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01500" y="515879"/>
            <a:ext cx="59641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Региональная инновационная площадка </a:t>
            </a:r>
          </a:p>
        </p:txBody>
      </p:sp>
    </p:spTree>
    <p:extLst>
      <p:ext uri="{BB962C8B-B14F-4D97-AF65-F5344CB8AC3E}">
        <p14:creationId xmlns:p14="http://schemas.microsoft.com/office/powerpoint/2010/main" val="25039804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309" y="3228109"/>
            <a:ext cx="3445982" cy="32350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309" y="816697"/>
            <a:ext cx="3413177" cy="2411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9053" y="1400117"/>
            <a:ext cx="3378962" cy="28660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66582" y="2483110"/>
            <a:ext cx="3111016" cy="28676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083291" y="5127669"/>
            <a:ext cx="523739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«Забавная компания»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средний дошкольный возраст</a:t>
            </a:r>
          </a:p>
          <a:p>
            <a:pPr algn="ctr"/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Нетрадиционная техника конструирования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040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06436" y="2721114"/>
            <a:ext cx="70068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9487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4" name="Рисунок 3" descr="C:\Users\Home\AppData\Local\Microsoft\Windows\Temporary Internet Files\Content.Word\IMG_20220406_16331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3983" y="538163"/>
            <a:ext cx="3892170" cy="26276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0108" y="538163"/>
            <a:ext cx="3624623" cy="2721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279" y="3165764"/>
            <a:ext cx="4043874" cy="3036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9337" y="3429000"/>
            <a:ext cx="4075394" cy="30600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9432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524000" y="1302327"/>
            <a:ext cx="9753599" cy="2499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Краткосрочная -  рассчитанная на короткий срок.</a:t>
            </a:r>
            <a:endParaRPr lang="ru-RU" sz="2800" dirty="0" smtClean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Образовательная - служащая для образования, содействующая получению знаний.</a:t>
            </a:r>
            <a:endParaRPr lang="ru-RU" sz="2800" dirty="0" smtClean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2800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Практика - целенаправленная деятельность.</a:t>
            </a:r>
            <a:endParaRPr lang="ru-RU" sz="28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7403" y="3602182"/>
            <a:ext cx="4202765" cy="2687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423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66849" y="968087"/>
            <a:ext cx="9258300" cy="44351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ru-RU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Основная цель введения КОП </a:t>
            </a:r>
            <a:r>
              <a:rPr lang="ru-RU" sz="24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– расширение вариативности образовательного пространства, создание условий для формирования у  детей  предпосылок к  осуществлению  самостоятельного выбора деятельности, социальной ситуации развития ребёнка, позволяющей выстроить ему индивидуальный путь развития через приобретение новых умений, навыков, свойств личности, взятых из социальной действительности, как из основного источника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развития.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dirty="0">
                <a:solidFill>
                  <a:srgbClr val="0070C0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544350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62001" y="1504359"/>
            <a:ext cx="8354290" cy="442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0"/>
              </a:spcAft>
              <a:tabLst>
                <a:tab pos="630555" algn="l"/>
              </a:tabLst>
            </a:pPr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Blip>
                <a:blip r:embed="rId3"/>
              </a:buBlip>
              <a:tabLst>
                <a:tab pos="630555" algn="l"/>
              </a:tabLst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приобщение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конструированию и прикладному творчеству;</a:t>
            </a:r>
            <a:endParaRPr lang="ru-RU" sz="2400" b="1" dirty="0" smtClean="0">
              <a:solidFill>
                <a:srgbClr val="0070C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Blip>
                <a:blip r:embed="rId3"/>
              </a:buBlip>
              <a:tabLst>
                <a:tab pos="630555" algn="l"/>
              </a:tabLst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у дошкольников самостоятельности в выборе деятельности по интересам и потребностям;</a:t>
            </a:r>
            <a:endParaRPr lang="ru-RU" sz="2400" b="1" dirty="0" smtClean="0">
              <a:solidFill>
                <a:srgbClr val="0070C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Blip>
                <a:blip r:embed="rId3"/>
              </a:buBlip>
              <a:tabLst>
                <a:tab pos="630555" algn="l"/>
              </a:tabLst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приобретение новых умений и навыков, творческих и познавательных способностей;</a:t>
            </a:r>
            <a:endParaRPr lang="ru-RU" sz="2400" b="1" dirty="0" smtClean="0">
              <a:solidFill>
                <a:srgbClr val="0070C0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Blip>
                <a:blip r:embed="rId3"/>
              </a:buBlip>
              <a:tabLst>
                <a:tab pos="630555" algn="l"/>
              </a:tabLst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мотивации у детей к познанию и творчеству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Blip>
                <a:blip r:embed="rId3"/>
              </a:buBlip>
              <a:tabLst>
                <a:tab pos="630555" algn="l"/>
              </a:tabLst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навыков совместной деятельности</a:t>
            </a:r>
          </a:p>
          <a:p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39200" y="3477491"/>
            <a:ext cx="2369127" cy="2923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8460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1459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43025" y="771525"/>
            <a:ext cx="92725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Выбор детьми темы КОП: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Презентация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Фотографии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Иллюстрации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Предполагаемый продукт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557838" y="928688"/>
            <a:ext cx="56292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Количество часов, отводимых на реализацию КОП: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Младшие и средние группы: от  занятий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Старший дошкольный возраст до - занятий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32032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8982" y="598205"/>
            <a:ext cx="4314004" cy="25744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10691" y="3434810"/>
            <a:ext cx="4466108" cy="26991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91569" y="598205"/>
            <a:ext cx="4182644" cy="26254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C:\Users\User\Desktop\ФОТО ДЕТИ 6 ГР\IMG-20220321-WA0018.jpg"/>
          <p:cNvPicPr/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95117" y="3389672"/>
            <a:ext cx="4453193" cy="2789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023168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</TotalTime>
  <Words>261</Words>
  <Application>Microsoft Office PowerPoint</Application>
  <PresentationFormat>Широкоэкранный</PresentationFormat>
  <Paragraphs>53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ggbb</cp:lastModifiedBy>
  <cp:revision>30</cp:revision>
  <dcterms:created xsi:type="dcterms:W3CDTF">2022-04-11T11:30:51Z</dcterms:created>
  <dcterms:modified xsi:type="dcterms:W3CDTF">2022-12-16T13:48:45Z</dcterms:modified>
</cp:coreProperties>
</file>