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65F92B-0F24-447D-B0A4-DDAFC94253D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1C1FAD-F288-484C-B1D0-B61A8ADF4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052736"/>
            <a:ext cx="6244208" cy="2448272"/>
          </a:xfrm>
        </p:spPr>
        <p:txBody>
          <a:bodyPr/>
          <a:lstStyle/>
          <a:p>
            <a:r>
              <a:rPr lang="ru-RU" dirty="0" smtClean="0"/>
              <a:t>Имя числительное как часть речи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501008"/>
            <a:ext cx="4267200" cy="129959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Урок русского языка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 класс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Ляпина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Светлана Валерьевн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Проверь себя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Ста пятидесяти, шестидесяти, сорока восьми, тридцати шести, двадцати пяти.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5 – «5»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4 – «4»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3 – «3»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2 и меньше – «2»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Выбери и продолжи предложение</a:t>
            </a: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/>
              <a:t>Сегодня на уроке я повторил…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/>
              <a:t>Я узнал новое…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/>
              <a:t>Мне было интересно…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/>
              <a:t>Для меня было трудно..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/>
              <a:t>Могу поделиться с одноклассниками…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Домашнее задание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Упр. 395</a:t>
            </a:r>
          </a:p>
          <a:p>
            <a:pPr>
              <a:buNone/>
            </a:pPr>
            <a:r>
              <a:rPr lang="ru-RU" dirty="0" smtClean="0"/>
              <a:t>   или</a:t>
            </a:r>
          </a:p>
          <a:p>
            <a:pPr>
              <a:buNone/>
            </a:pPr>
            <a:r>
              <a:rPr lang="ru-RU" dirty="0" smtClean="0"/>
              <a:t>   Написать  расписку по образцу упр. 397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C00000"/>
                </a:solidFill>
              </a:rPr>
              <a:t>Знать информацию кластера, прочитать теорию параграфа 67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Проверка домашнего задания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я\Desktop\ребус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677" y="3262129"/>
            <a:ext cx="3742267" cy="1259959"/>
          </a:xfrm>
          <a:prstGeom prst="rect">
            <a:avLst/>
          </a:prstGeom>
          <a:noFill/>
        </p:spPr>
      </p:pic>
      <p:pic>
        <p:nvPicPr>
          <p:cNvPr id="1027" name="Picture 3" descr="C:\Users\я\Desktop\ребус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3748188" cy="1800200"/>
          </a:xfrm>
          <a:prstGeom prst="rect">
            <a:avLst/>
          </a:prstGeom>
          <a:noFill/>
        </p:spPr>
      </p:pic>
      <p:pic>
        <p:nvPicPr>
          <p:cNvPr id="1028" name="Picture 4" descr="C:\Users\я\Desktop\ребус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24744"/>
            <a:ext cx="3844706" cy="1799778"/>
          </a:xfrm>
          <a:prstGeom prst="rect">
            <a:avLst/>
          </a:prstGeom>
          <a:noFill/>
        </p:spPr>
      </p:pic>
      <p:pic>
        <p:nvPicPr>
          <p:cNvPr id="1029" name="Picture 5" descr="C:\Users\я\Desktop\ребус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212976"/>
            <a:ext cx="3526114" cy="13979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43608" y="29249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бетон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29249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талант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5811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одиннадцать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47251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терраса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я\Desktop\ребус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4869160"/>
            <a:ext cx="3351857" cy="160601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63888" y="63813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юный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Орфографическая задача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К какой части речи принадлежат выделенные слова?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Получить </a:t>
            </a:r>
            <a:r>
              <a:rPr lang="ru-RU" b="1" dirty="0" smtClean="0">
                <a:solidFill>
                  <a:srgbClr val="C00000"/>
                </a:solidFill>
              </a:rPr>
              <a:t>тройку</a:t>
            </a:r>
            <a:r>
              <a:rPr lang="ru-RU" dirty="0" smtClean="0"/>
              <a:t> по математике, выполнить </a:t>
            </a:r>
            <a:r>
              <a:rPr lang="ru-RU" b="1" dirty="0" smtClean="0">
                <a:solidFill>
                  <a:srgbClr val="C00000"/>
                </a:solidFill>
              </a:rPr>
              <a:t>тройное</a:t>
            </a:r>
            <a:r>
              <a:rPr lang="ru-RU" dirty="0" smtClean="0"/>
              <a:t> сальто, прочитать </a:t>
            </a:r>
            <a:r>
              <a:rPr lang="ru-RU" b="1" dirty="0" smtClean="0">
                <a:solidFill>
                  <a:srgbClr val="C00000"/>
                </a:solidFill>
              </a:rPr>
              <a:t>три</a:t>
            </a:r>
            <a:r>
              <a:rPr lang="ru-RU" dirty="0" smtClean="0"/>
              <a:t> страницы, </a:t>
            </a:r>
            <a:r>
              <a:rPr lang="ru-RU" b="1" dirty="0" smtClean="0">
                <a:solidFill>
                  <a:srgbClr val="C00000"/>
                </a:solidFill>
              </a:rPr>
              <a:t>утроить</a:t>
            </a:r>
            <a:r>
              <a:rPr lang="ru-RU" dirty="0" smtClean="0"/>
              <a:t> свой результат.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Цели урока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b="1" i="1" dirty="0" smtClean="0">
                <a:solidFill>
                  <a:srgbClr val="0070C0"/>
                </a:solidFill>
              </a:rPr>
              <a:t>Опорные фразы: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Научиться отличать имя числительное…</a:t>
            </a:r>
          </a:p>
          <a:p>
            <a:r>
              <a:rPr lang="ru-RU" dirty="0" smtClean="0"/>
              <a:t>Познакомиться с именем числительным как…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Кластер по теме «Имя числительное как самостоятельная часть речи»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я\Desktop\Схема (2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468" y="260648"/>
            <a:ext cx="923546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Физкультминутка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Раз, два, три, четыре, пять –</a:t>
            </a:r>
          </a:p>
          <a:p>
            <a:pPr algn="ctr">
              <a:buNone/>
            </a:pPr>
            <a:r>
              <a:rPr lang="ru-RU" dirty="0" smtClean="0"/>
              <a:t>Начинаем отдыхать.</a:t>
            </a:r>
          </a:p>
          <a:p>
            <a:pPr algn="ctr">
              <a:buNone/>
            </a:pPr>
            <a:r>
              <a:rPr lang="ru-RU" dirty="0" smtClean="0"/>
              <a:t>Раз и два –</a:t>
            </a:r>
          </a:p>
          <a:p>
            <a:pPr algn="ctr">
              <a:buNone/>
            </a:pPr>
            <a:r>
              <a:rPr lang="ru-RU" dirty="0" smtClean="0"/>
              <a:t>Покачалась голова!</a:t>
            </a:r>
          </a:p>
          <a:p>
            <a:pPr algn="ctr">
              <a:buNone/>
            </a:pPr>
            <a:r>
              <a:rPr lang="ru-RU" dirty="0" smtClean="0"/>
              <a:t>Раз, два, три –</a:t>
            </a:r>
          </a:p>
          <a:p>
            <a:pPr algn="ctr">
              <a:buNone/>
            </a:pPr>
            <a:r>
              <a:rPr lang="ru-RU" dirty="0" smtClean="0"/>
              <a:t>На соседей посмотри!</a:t>
            </a:r>
          </a:p>
          <a:p>
            <a:pPr algn="ctr">
              <a:buNone/>
            </a:pPr>
            <a:r>
              <a:rPr lang="ru-RU" dirty="0" smtClean="0"/>
              <a:t>А на счёт четыре-пять –</a:t>
            </a:r>
          </a:p>
          <a:p>
            <a:pPr algn="ctr">
              <a:buNone/>
            </a:pPr>
            <a:r>
              <a:rPr lang="ru-RU" dirty="0" smtClean="0"/>
              <a:t>Будем прыгать и скакать.</a:t>
            </a:r>
          </a:p>
          <a:p>
            <a:pPr algn="ctr">
              <a:buNone/>
            </a:pPr>
            <a:r>
              <a:rPr lang="ru-RU" dirty="0" smtClean="0"/>
              <a:t>А дойдём до цифры восемь –</a:t>
            </a:r>
          </a:p>
          <a:p>
            <a:pPr algn="ctr">
              <a:buNone/>
            </a:pPr>
            <a:r>
              <a:rPr lang="ru-RU" dirty="0" smtClean="0"/>
              <a:t>Снова сесть за парту просим.</a:t>
            </a:r>
            <a:r>
              <a:rPr lang="ru-RU" b="1" dirty="0" smtClean="0"/>
              <a:t> 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Тренировочные упражнения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Задание: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F0"/>
                </a:solidFill>
              </a:rPr>
              <a:t>из данных слов выпишите те, которые обозначают порядок чисел при счёте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Первый, весенний, пятничный, семидесятый, семидневный, годовой, сороковой, шестичасовый, пятнадцатый, одиннадцатое, квартальный.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Тренировочные упражнения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Задание: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</a:rPr>
              <a:t>найдите и выделите главные слова в словосочетаниях. Сделайте вывод.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После шестого урока, с семью книжками, пятый урок, в трёх примерах, четыре книжки.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Тренировочные упражнения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Коррекция письма (работа в парах)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/>
              <a:t>Четыре кота залезло на дерево.</a:t>
            </a:r>
          </a:p>
          <a:p>
            <a:pPr>
              <a:buNone/>
            </a:pPr>
            <a:r>
              <a:rPr lang="ru-RU" dirty="0" smtClean="0"/>
              <a:t>Сколько котов залезли на дерево?</a:t>
            </a:r>
          </a:p>
          <a:p>
            <a:pPr>
              <a:buNone/>
            </a:pPr>
            <a:r>
              <a:rPr lang="ru-RU" dirty="0" smtClean="0"/>
              <a:t>Сколько котов залезло на дерево?</a:t>
            </a:r>
          </a:p>
          <a:p>
            <a:pPr>
              <a:buNone/>
            </a:pPr>
            <a:r>
              <a:rPr lang="ru-RU" dirty="0" smtClean="0"/>
              <a:t>Четыре кота залезли на дерево.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</TotalTime>
  <Words>336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Имя числительное как часть речи </vt:lpstr>
      <vt:lpstr>Проверка домашнего задания </vt:lpstr>
      <vt:lpstr>Орфографическая задача</vt:lpstr>
      <vt:lpstr>Цели урока</vt:lpstr>
      <vt:lpstr>Кластер по теме «Имя числительное как самостоятельная часть речи»</vt:lpstr>
      <vt:lpstr>Физкультминутка</vt:lpstr>
      <vt:lpstr>Тренировочные упражнения</vt:lpstr>
      <vt:lpstr>Тренировочные упражнения</vt:lpstr>
      <vt:lpstr>Тренировочные упражнения </vt:lpstr>
      <vt:lpstr>Проверь себя</vt:lpstr>
      <vt:lpstr>Рефлексия 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числительное как часть речи</dc:title>
  <dc:creator>я</dc:creator>
  <cp:lastModifiedBy>1</cp:lastModifiedBy>
  <cp:revision>11</cp:revision>
  <dcterms:created xsi:type="dcterms:W3CDTF">2018-02-11T04:59:01Z</dcterms:created>
  <dcterms:modified xsi:type="dcterms:W3CDTF">2022-12-11T11:56:49Z</dcterms:modified>
</cp:coreProperties>
</file>