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6643709"/>
          </a:xfrm>
        </p:spPr>
        <p:txBody>
          <a:bodyPr>
            <a:normAutofit/>
          </a:bodyPr>
          <a:lstStyle/>
          <a:p>
            <a:pPr algn="l"/>
            <a:r>
              <a:rPr lang="ru-RU" sz="6600" b="1" dirty="0"/>
              <a:t>30+15-6</a:t>
            </a:r>
            <a:r>
              <a:rPr lang="ru-RU" sz="6600" b="1" dirty="0" smtClean="0"/>
              <a:t>=</a:t>
            </a:r>
            <a:r>
              <a:rPr lang="ru-RU" sz="6600" dirty="0"/>
              <a:t/>
            </a:r>
            <a:br>
              <a:rPr lang="ru-RU" sz="6600" dirty="0"/>
            </a:br>
            <a:r>
              <a:rPr lang="ru-RU" sz="6600" b="1" dirty="0"/>
              <a:t>18:3+4*3</a:t>
            </a:r>
            <a:r>
              <a:rPr lang="ru-RU" sz="6600" b="1" dirty="0" smtClean="0"/>
              <a:t>=</a:t>
            </a:r>
            <a:r>
              <a:rPr lang="ru-RU" sz="6600" dirty="0"/>
              <a:t/>
            </a:r>
            <a:br>
              <a:rPr lang="ru-RU" sz="6600" dirty="0"/>
            </a:br>
            <a:r>
              <a:rPr lang="ru-RU" sz="6600" b="1" dirty="0"/>
              <a:t>12+6:2-7*2</a:t>
            </a:r>
            <a:r>
              <a:rPr lang="ru-RU" sz="6600" b="1" dirty="0" smtClean="0"/>
              <a:t>=</a:t>
            </a:r>
            <a:r>
              <a:rPr lang="ru-RU" sz="6600" dirty="0"/>
              <a:t/>
            </a:r>
            <a:br>
              <a:rPr lang="ru-RU" sz="6600" dirty="0"/>
            </a:br>
            <a:r>
              <a:rPr lang="ru-RU" sz="6600" b="1" dirty="0"/>
              <a:t>70:(3+7)+24</a:t>
            </a:r>
            <a:r>
              <a:rPr lang="ru-RU" sz="6600" b="1" dirty="0" smtClean="0"/>
              <a:t>=</a:t>
            </a:r>
            <a:r>
              <a:rPr lang="ru-RU" sz="6600" dirty="0"/>
              <a:t/>
            </a:r>
            <a:br>
              <a:rPr lang="ru-RU" sz="6600" dirty="0"/>
            </a:br>
            <a:r>
              <a:rPr lang="ru-RU" sz="6600" b="1" dirty="0"/>
              <a:t>100-(24-18)*3= </a:t>
            </a:r>
            <a:r>
              <a:rPr lang="ru-RU" sz="6600" dirty="0"/>
              <a:t/>
            </a:r>
            <a:br>
              <a:rPr lang="ru-RU" sz="6600" dirty="0"/>
            </a:br>
            <a:r>
              <a:rPr lang="ru-RU" b="1" dirty="0"/>
              <a:t> 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600" y="5638800"/>
            <a:ext cx="6400800" cy="290530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6643709"/>
          </a:xfrm>
        </p:spPr>
        <p:txBody>
          <a:bodyPr>
            <a:normAutofit/>
          </a:bodyPr>
          <a:lstStyle/>
          <a:p>
            <a:pPr algn="l"/>
            <a:r>
              <a:rPr lang="ru-RU" sz="6600" b="1" dirty="0"/>
              <a:t>30+15-6=39</a:t>
            </a:r>
            <a:r>
              <a:rPr lang="ru-RU" sz="6600" dirty="0"/>
              <a:t/>
            </a:r>
            <a:br>
              <a:rPr lang="ru-RU" sz="6600" dirty="0"/>
            </a:br>
            <a:r>
              <a:rPr lang="ru-RU" sz="6600" b="1" dirty="0"/>
              <a:t>18:3+4*3=18</a:t>
            </a:r>
            <a:r>
              <a:rPr lang="ru-RU" sz="6600" dirty="0"/>
              <a:t/>
            </a:r>
            <a:br>
              <a:rPr lang="ru-RU" sz="6600" dirty="0"/>
            </a:br>
            <a:r>
              <a:rPr lang="ru-RU" sz="6600" b="1" dirty="0"/>
              <a:t>12+6:2-7*2=1</a:t>
            </a:r>
            <a:r>
              <a:rPr lang="ru-RU" sz="6600" dirty="0"/>
              <a:t/>
            </a:r>
            <a:br>
              <a:rPr lang="ru-RU" sz="6600" dirty="0"/>
            </a:br>
            <a:r>
              <a:rPr lang="ru-RU" sz="6600" b="1" dirty="0"/>
              <a:t>70:(3+7)+24=31</a:t>
            </a:r>
            <a:r>
              <a:rPr lang="ru-RU" sz="6600" dirty="0"/>
              <a:t/>
            </a:r>
            <a:br>
              <a:rPr lang="ru-RU" sz="6600" dirty="0"/>
            </a:br>
            <a:r>
              <a:rPr lang="ru-RU" sz="6600" b="1" dirty="0"/>
              <a:t>100-(24-18)*3= 82</a:t>
            </a:r>
            <a:r>
              <a:rPr lang="ru-RU" sz="6600" dirty="0"/>
              <a:t/>
            </a:r>
            <a:br>
              <a:rPr lang="ru-RU" sz="6600" dirty="0"/>
            </a:br>
            <a:r>
              <a:rPr lang="ru-RU" b="1" dirty="0"/>
              <a:t> 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</Words>
  <PresentationFormat>Экран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30+15-6= 18:3+4*3= 12+6:2-7*2= 70:(3+7)+24= 100-(24-18)*3=   </vt:lpstr>
      <vt:lpstr>30+15-6=39 18:3+4*3=18 12+6:2-7*2=1 70:(3+7)+24=31 100-(24-18)*3= 82  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30+15-6= 18:3+4*3= 12+6:2-7*2= 70:(3+7)+24= 100-(24-18)*3=   </dc:title>
  <dc:creator>1</dc:creator>
  <cp:lastModifiedBy>1</cp:lastModifiedBy>
  <cp:revision>1</cp:revision>
  <dcterms:created xsi:type="dcterms:W3CDTF">2021-09-29T16:48:07Z</dcterms:created>
  <dcterms:modified xsi:type="dcterms:W3CDTF">2021-09-29T16:51:15Z</dcterms:modified>
</cp:coreProperties>
</file>