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F970C-C1ED-4BFE-877C-7C51662C79FF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D8DEF-F98F-414D-AB0F-B56FCC0529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707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CBA996-90FE-4390-BEB1-FD1DD5F3D00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3EE462-3F5D-40AC-A71C-F1F92C42F6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7" cy="3312368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 smtClean="0"/>
              <a:t>Достопримечательности</a:t>
            </a:r>
            <a:br>
              <a:rPr lang="ru-RU" dirty="0" smtClean="0"/>
            </a:br>
            <a:r>
              <a:rPr lang="ru-RU" dirty="0" smtClean="0"/>
              <a:t>Красногвардейского района </a:t>
            </a:r>
            <a:br>
              <a:rPr lang="ru-RU" dirty="0" smtClean="0"/>
            </a:br>
            <a:r>
              <a:rPr lang="ru-RU" dirty="0" smtClean="0"/>
              <a:t>г. Санкт-Петербурга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508103" y="4365104"/>
            <a:ext cx="3240359" cy="158417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 smtClean="0"/>
              <a:t>Подготовила:</a:t>
            </a:r>
          </a:p>
          <a:p>
            <a:pPr algn="l"/>
            <a:r>
              <a:rPr lang="ru-RU" dirty="0"/>
              <a:t>Воспитатель ГБДОУ №84</a:t>
            </a:r>
          </a:p>
          <a:p>
            <a:pPr algn="l"/>
            <a:r>
              <a:rPr lang="ru-RU" dirty="0"/>
              <a:t>Красногвардейского района</a:t>
            </a:r>
          </a:p>
          <a:p>
            <a:pPr algn="l"/>
            <a:r>
              <a:rPr lang="ru-RU" dirty="0" smtClean="0"/>
              <a:t>Санкт-Петербурга</a:t>
            </a:r>
          </a:p>
          <a:p>
            <a:pPr algn="l"/>
            <a:r>
              <a:rPr lang="ru-RU" dirty="0" smtClean="0"/>
              <a:t>Шубина Елена Сергеевна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18102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652120" y="1532480"/>
            <a:ext cx="3231468" cy="2688608"/>
          </a:xfrm>
        </p:spPr>
        <p:txBody>
          <a:bodyPr>
            <a:normAutofit fontScale="85000" lnSpcReduction="20000"/>
          </a:bodyPr>
          <a:lstStyle/>
          <a:p>
            <a:r>
              <a:rPr lang="ru-RU"/>
              <a:t>Уткина дача — усадьба XVIII века, расположенная в месте слияния двух рек: Оккервиля и Охты. Уткина дача является памятником архитектуры федерального значения, находится в ведении Музея городской скульптуры.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188641"/>
            <a:ext cx="7175351" cy="1296144"/>
          </a:xfrm>
        </p:spPr>
        <p:txBody>
          <a:bodyPr>
            <a:prstTxWarp prst="textCanUp">
              <a:avLst/>
            </a:prstTxWarp>
          </a:bodyPr>
          <a:lstStyle/>
          <a:p>
            <a:pPr marL="182880" indent="0">
              <a:buNone/>
            </a:pPr>
            <a:r>
              <a:rPr lang="ru-RU" dirty="0" smtClean="0"/>
              <a:t>Уткина дача</a:t>
            </a:r>
            <a:endParaRPr lang="ru-RU" dirty="0"/>
          </a:p>
        </p:txBody>
      </p:sp>
      <p:pic>
        <p:nvPicPr>
          <p:cNvPr id="2050" name="Picture 2" descr="https://fotoload.ru/f/0418/1522868672/1024x768/ac525e6d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32480"/>
            <a:ext cx="5216152" cy="39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oto.spbland.ru/data/media/1/lrg_90937_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68152"/>
            <a:ext cx="3879540" cy="2588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319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8969" y="5243854"/>
            <a:ext cx="8885031" cy="1567063"/>
          </a:xfrm>
        </p:spPr>
        <p:txBody>
          <a:bodyPr>
            <a:normAutofit fontScale="92500" lnSpcReduction="10000"/>
          </a:bodyPr>
          <a:lstStyle/>
          <a:p>
            <a:r>
              <a:rPr lang="ru-RU"/>
              <a:t>В настоящее время больница Петра Великого представляет собой уникальный городок из 50 зданий и прилегающего парка и является клинической базой СЗГМУ им. И. И. </a:t>
            </a:r>
            <a:r>
              <a:rPr lang="ru-RU" smtClean="0"/>
              <a:t>Мечникова. На территории больницы установлен памятник  русскому ученому – биологу Илье Ильичу Мечникову.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339689"/>
            <a:ext cx="9036496" cy="1289111"/>
          </a:xfrm>
        </p:spPr>
        <p:txBody>
          <a:bodyPr>
            <a:prstTxWarp prst="textWave2">
              <a:avLst/>
            </a:prstTxWarp>
          </a:bodyPr>
          <a:lstStyle/>
          <a:p>
            <a:pPr marL="182880" indent="0">
              <a:buNone/>
            </a:pPr>
            <a:r>
              <a:rPr lang="ru-RU" smtClean="0"/>
              <a:t>Больница Петра Великого </a:t>
            </a:r>
            <a:endParaRPr lang="ru-RU"/>
          </a:p>
        </p:txBody>
      </p:sp>
      <p:pic>
        <p:nvPicPr>
          <p:cNvPr id="3074" name="Picture 2" descr="https://p0.zoon.ru/preview/qkVab4EdkNWE6XQk-xfeGA/2400x1500x85/1/2/a/original_587b75c040c0886e71941bdf_596ee644666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19366">
            <a:off x="200917" y="1708078"/>
            <a:ext cx="4832861" cy="322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fototerra.ru/photo/Russia/Saint-Petersburg/image1340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1061">
            <a:off x="4973377" y="2029659"/>
            <a:ext cx="4057090" cy="304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091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728192"/>
          </a:xfrm>
        </p:spPr>
        <p:txBody>
          <a:bodyPr>
            <a:prstTxWarp prst="textDeflate">
              <a:avLst/>
            </a:prstTxWarp>
          </a:bodyPr>
          <a:lstStyle/>
          <a:p>
            <a:pPr marL="0" indent="0" algn="ctr">
              <a:buNone/>
            </a:pPr>
            <a:r>
              <a:rPr lang="ru-RU" smtClean="0"/>
              <a:t>Памятный знак </a:t>
            </a:r>
            <a:br>
              <a:rPr lang="ru-RU" smtClean="0"/>
            </a:br>
            <a:r>
              <a:rPr lang="ru-RU" smtClean="0"/>
              <a:t>«крепость Ниеншанц»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940152" y="2780928"/>
            <a:ext cx="3096344" cy="28083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mtClean="0"/>
              <a:t>Старинная крепость Ниеншанц, разрушена в ходе Северной войны Петром </a:t>
            </a:r>
            <a:r>
              <a:rPr lang="en-US" smtClean="0"/>
              <a:t>I</a:t>
            </a:r>
            <a:r>
              <a:rPr lang="ru-RU" smtClean="0"/>
              <a:t>. На её месте установлен памятный знак.</a:t>
            </a:r>
            <a:endParaRPr lang="ru-RU"/>
          </a:p>
        </p:txBody>
      </p:sp>
      <p:pic>
        <p:nvPicPr>
          <p:cNvPr id="4098" name="Picture 2" descr="Памятный знак «Крепость Ниеншанц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237" y="2492896"/>
            <a:ext cx="5256584" cy="394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604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052736"/>
            <a:ext cx="8568952" cy="532859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72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Спасибо</a:t>
            </a:r>
          </a:p>
          <a:p>
            <a:pPr marL="45720" indent="0" algn="ctr">
              <a:buNone/>
            </a:pPr>
            <a:r>
              <a:rPr lang="ru-RU" sz="72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з</a:t>
            </a:r>
            <a:r>
              <a:rPr lang="ru-RU" sz="72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а</a:t>
            </a:r>
          </a:p>
          <a:p>
            <a:pPr marL="45720" indent="0" algn="ctr">
              <a:buNone/>
            </a:pPr>
            <a:r>
              <a:rPr lang="ru-RU" sz="72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в</a:t>
            </a:r>
            <a:r>
              <a:rPr lang="ru-RU" sz="72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нимание!!!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93677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797152"/>
            <a:ext cx="8208912" cy="1544807"/>
          </a:xfrm>
        </p:spPr>
        <p:txBody>
          <a:bodyPr>
            <a:normAutofit fontScale="92500" lnSpcReduction="20000"/>
          </a:bodyPr>
          <a:lstStyle/>
          <a:p>
            <a:r>
              <a:rPr lang="ru-RU"/>
              <a:t>Это красивейший, уникальный мост в стиле модерн. Он представляет собой разводную конструкцию, пролёты которой могут подниматься всего за 30 секунд.</a:t>
            </a:r>
          </a:p>
          <a:p>
            <a:r>
              <a:rPr lang="ru-RU"/>
              <a:t>Большеохтинский – первый из мостов северной столицы, на котором соорудили одновременно пешеходную и проезжую зоны. </a:t>
            </a:r>
          </a:p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2400" cy="1296144"/>
          </a:xfrm>
        </p:spPr>
        <p:txBody>
          <a:bodyPr>
            <a:prstTxWarp prst="textDeflate">
              <a:avLst/>
            </a:prstTxWarp>
          </a:bodyPr>
          <a:lstStyle/>
          <a:p>
            <a:pPr marL="182880" indent="0" algn="ctr">
              <a:buNone/>
            </a:pPr>
            <a:r>
              <a:rPr lang="ru-RU" dirty="0" err="1" smtClean="0"/>
              <a:t>Большеохтинский</a:t>
            </a:r>
            <a:r>
              <a:rPr lang="ru-RU" dirty="0" smtClean="0"/>
              <a:t> мост</a:t>
            </a:r>
            <a:endParaRPr lang="ru-RU" dirty="0"/>
          </a:p>
        </p:txBody>
      </p:sp>
      <p:pic>
        <p:nvPicPr>
          <p:cNvPr id="7" name="Рисунок 6" descr="https://kudago.com/media/thumbs/xl/images/place/8d/d3/8dd3263cdb335c94b0b95d4abdcb9fc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104456" cy="2782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peterburg.guide/wp-content/uploads/2019/01/img_5c4c98199a2d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2204864"/>
            <a:ext cx="4440847" cy="241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7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64088" y="2132856"/>
            <a:ext cx="3528392" cy="4320480"/>
          </a:xfrm>
        </p:spPr>
        <p:txBody>
          <a:bodyPr>
            <a:normAutofit/>
          </a:bodyPr>
          <a:lstStyle/>
          <a:p>
            <a:r>
              <a:rPr lang="ru-RU"/>
              <a:t>Чтобы обойти все места в Петербурге, связанные с участием жителей города в Великой отечественной войне, не хватит даже дня. Но если вы окажетесь в Красногвардейском районе, то увидите начало знаменитой «Дороги жизни».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280920" cy="1368152"/>
          </a:xfrm>
        </p:spPr>
        <p:txBody>
          <a:bodyPr>
            <a:prstTxWarp prst="textStop">
              <a:avLst/>
            </a:prstTxWarp>
          </a:bodyPr>
          <a:lstStyle/>
          <a:p>
            <a:pPr marL="182880" indent="0" algn="ctr">
              <a:buNone/>
            </a:pPr>
            <a:r>
              <a:rPr lang="ru-RU" smtClean="0">
                <a:effectLst/>
              </a:rPr>
              <a:t>Мемориальный комплекс </a:t>
            </a:r>
            <a:br>
              <a:rPr lang="ru-RU" smtClean="0">
                <a:effectLst/>
              </a:rPr>
            </a:br>
            <a:r>
              <a:rPr lang="ru-RU" smtClean="0">
                <a:effectLst/>
              </a:rPr>
              <a:t>«Дорога жизни – 1км»</a:t>
            </a:r>
            <a:endParaRPr lang="ru-RU">
              <a:effectLst/>
            </a:endParaRPr>
          </a:p>
        </p:txBody>
      </p:sp>
      <p:pic>
        <p:nvPicPr>
          <p:cNvPr id="5" name="Рисунок 4" descr="Мемориальный комплекс «Дорога жизни – 1 км»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68052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839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436097" y="2277732"/>
            <a:ext cx="3707904" cy="4104456"/>
          </a:xfrm>
        </p:spPr>
        <p:txBody>
          <a:bodyPr>
            <a:normAutofit/>
          </a:bodyPr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Самый современный из пяти действующих железнодорожных вокзалов Санкт-Петербурга. </a:t>
            </a: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Он был открыт в 2003 году. Единственный вокзал города со сквозным движение поездов.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463383" cy="1296144"/>
          </a:xfrm>
        </p:spPr>
        <p:txBody>
          <a:bodyPr>
            <a:prstTxWarp prst="textDeflate">
              <a:avLst/>
            </a:prstTxWarp>
          </a:bodyPr>
          <a:lstStyle/>
          <a:p>
            <a:pPr marL="182880" indent="0">
              <a:buNone/>
            </a:pPr>
            <a:r>
              <a:rPr lang="ru-RU" smtClean="0"/>
              <a:t>Ладожский вокзал</a:t>
            </a:r>
            <a:endParaRPr lang="ru-RU"/>
          </a:p>
        </p:txBody>
      </p:sp>
      <p:pic>
        <p:nvPicPr>
          <p:cNvPr id="1026" name="Picture 2" descr="https://avatars.mds.yandex.net/get-altay/1881714/2a0000016e6e6b5264a7b801a284695dd436/XXXL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71649"/>
            <a:ext cx="5122325" cy="384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82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19" y="2492895"/>
            <a:ext cx="2676121" cy="3889157"/>
          </a:xfrm>
        </p:spPr>
        <p:txBody>
          <a:bodyPr>
            <a:normAutofit fontScale="92500"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Пожарная каланча является очень интересным обазцом старой архитекруры. Раньше с этой башни пожарные смотрели на зарево далёких огней, в память этого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на каланче смонтирован муляж пожарного в натуральную величину.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3608" y="332657"/>
            <a:ext cx="7175351" cy="1152128"/>
          </a:xfrm>
        </p:spPr>
        <p:txBody>
          <a:bodyPr>
            <a:prstTxWarp prst="textCurveDown">
              <a:avLst/>
            </a:prstTxWarp>
          </a:bodyPr>
          <a:lstStyle/>
          <a:p>
            <a:pPr marL="182880" indent="0">
              <a:buNone/>
            </a:pPr>
            <a:r>
              <a:rPr lang="ru-RU" smtClean="0"/>
              <a:t>Пожарная каланча</a:t>
            </a:r>
            <a:endParaRPr lang="ru-RU"/>
          </a:p>
        </p:txBody>
      </p:sp>
      <p:pic>
        <p:nvPicPr>
          <p:cNvPr id="4" name="Рисунок 3" descr="https://cs4.pikabu.ru/images/previews_comm/2016-01_2/145227479115109347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307660"/>
            <a:ext cx="2880320" cy="4074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etovidel.net/appended_files/big/4d90f5c62ad6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060848"/>
            <a:ext cx="2808312" cy="43515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154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444208" y="2267852"/>
            <a:ext cx="2790428" cy="4185484"/>
          </a:xfrm>
        </p:spPr>
        <p:txBody>
          <a:bodyPr>
            <a:normAutofit/>
          </a:bodyPr>
          <a:lstStyle/>
          <a:p>
            <a:r>
              <a:rPr lang="ru-RU"/>
              <a:t>«Буфф» театр разноплановый и достаточно необычный. Здесь ставят серьезную классику, веселые и шутливые мюзиклы, и даже сказочные предоставления для малышей.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5616" y="260649"/>
            <a:ext cx="7175351" cy="864095"/>
          </a:xfrm>
        </p:spPr>
        <p:txBody>
          <a:bodyPr>
            <a:prstTxWarp prst="textDeflate">
              <a:avLst/>
            </a:prstTxWarp>
          </a:bodyPr>
          <a:lstStyle/>
          <a:p>
            <a:pPr marL="182880" indent="0" algn="ctr">
              <a:buNone/>
            </a:pPr>
            <a:r>
              <a:rPr lang="ru-RU" smtClean="0"/>
              <a:t>Театр Буфф</a:t>
            </a:r>
            <a:endParaRPr lang="ru-RU"/>
          </a:p>
        </p:txBody>
      </p:sp>
      <p:pic>
        <p:nvPicPr>
          <p:cNvPr id="4" name="Рисунок 3" descr="http://shkola499.ru/_bl/21/999140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0030">
            <a:off x="331459" y="2079967"/>
            <a:ext cx="5940425" cy="3959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813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9584" y="1433480"/>
            <a:ext cx="3492896" cy="2736304"/>
          </a:xfrm>
        </p:spPr>
        <p:txBody>
          <a:bodyPr>
            <a:normAutofit fontScale="92500" lnSpcReduction="10000"/>
          </a:bodyPr>
          <a:lstStyle/>
          <a:p>
            <a:r>
              <a:rPr lang="ru-RU" smtClean="0"/>
              <a:t>Триумфальные пилоны построены в </a:t>
            </a:r>
            <a:r>
              <a:rPr lang="ru-RU"/>
              <a:t>честь защитников Ленинграда в Великой Отечественной войне.</a:t>
            </a:r>
          </a:p>
          <a:p>
            <a:r>
              <a:rPr lang="ru-RU"/>
              <a:t>При постройке пилоны отмечали границу города </a:t>
            </a:r>
            <a:r>
              <a:rPr lang="ru-RU" smtClean="0"/>
              <a:t>и </a:t>
            </a:r>
            <a:r>
              <a:rPr lang="ru-RU"/>
              <a:t>поныне находятся рядом с ней</a:t>
            </a:r>
            <a:r>
              <a:rPr lang="ru-RU" smtClean="0"/>
              <a:t>.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80920" cy="93610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Триумфальные пилоны</a:t>
            </a:r>
            <a:endParaRPr lang="ru-RU" dirty="0"/>
          </a:p>
        </p:txBody>
      </p:sp>
      <p:pic>
        <p:nvPicPr>
          <p:cNvPr id="4" name="Рисунок 3" descr="https://photo.foto-planeta.com/view/8/9/6/3/rzhevka-896325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1017">
            <a:off x="156424" y="1818284"/>
            <a:ext cx="4907131" cy="2620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ww.teoc.ru/images/objects/222-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65665">
            <a:off x="3384651" y="4297024"/>
            <a:ext cx="4728118" cy="2301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030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04048" y="1988840"/>
            <a:ext cx="3657298" cy="4176464"/>
          </a:xfrm>
        </p:spPr>
        <p:txBody>
          <a:bodyPr>
            <a:normAutofit/>
          </a:bodyPr>
          <a:lstStyle/>
          <a:p>
            <a:r>
              <a:rPr lang="ru-RU"/>
              <a:t>О Карле Фаберже в окрестностях станции метро «Ладожская» напоминают не только памятник этому замечательному </a:t>
            </a:r>
            <a:r>
              <a:rPr lang="ru-RU" smtClean="0"/>
              <a:t>ювелиру</a:t>
            </a:r>
            <a:r>
              <a:rPr lang="ru-RU"/>
              <a:t>,</a:t>
            </a:r>
            <a:r>
              <a:rPr lang="ru-RU" smtClean="0"/>
              <a:t> но  </a:t>
            </a:r>
            <a:r>
              <a:rPr lang="ru-RU"/>
              <a:t>и площадь, названная в его честь.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3769" y="404664"/>
            <a:ext cx="9036496" cy="936104"/>
          </a:xfrm>
        </p:spPr>
        <p:txBody>
          <a:bodyPr>
            <a:prstTxWarp prst="textWave2">
              <a:avLst/>
            </a:prstTxWarp>
          </a:bodyPr>
          <a:lstStyle/>
          <a:p>
            <a:pPr marL="182880" indent="0">
              <a:buNone/>
            </a:pPr>
            <a:r>
              <a:rPr lang="ru-RU" smtClean="0"/>
              <a:t>Памятник Карлу Фаберже</a:t>
            </a:r>
            <a:endParaRPr lang="ru-RU" b="0"/>
          </a:p>
        </p:txBody>
      </p:sp>
      <p:pic>
        <p:nvPicPr>
          <p:cNvPr id="2050" name="Picture 2" descr="https://otvet.imgsmail.ru/download/6485756_f066fb8634981a5e1ddbff5bf52a9f9e_8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5"/>
            <a:ext cx="4176464" cy="4997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4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1772816"/>
            <a:ext cx="2962521" cy="3456384"/>
          </a:xfrm>
        </p:spPr>
        <p:txBody>
          <a:bodyPr/>
          <a:lstStyle/>
          <a:p>
            <a:r>
              <a:rPr lang="ru-RU" smtClean="0"/>
              <a:t>Александровские ворота – это бывшие ворота Охтинского порохового завода в Санкт – Петербурге.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60649"/>
            <a:ext cx="8892480" cy="1152128"/>
          </a:xfrm>
        </p:spPr>
        <p:txBody>
          <a:bodyPr>
            <a:prstTxWarp prst="textStop">
              <a:avLst/>
            </a:prstTxWarp>
          </a:bodyPr>
          <a:lstStyle/>
          <a:p>
            <a:pPr marL="182880" indent="0">
              <a:buNone/>
            </a:pPr>
            <a:r>
              <a:rPr lang="ru-RU" smtClean="0"/>
              <a:t>Александровские ворота</a:t>
            </a:r>
            <a:endParaRPr lang="ru-RU"/>
          </a:p>
        </p:txBody>
      </p:sp>
      <p:pic>
        <p:nvPicPr>
          <p:cNvPr id="1026" name="Picture 2" descr="https://pbs.twimg.com/media/EPHaCROWAAA6jZ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8127">
            <a:off x="2748738" y="1913772"/>
            <a:ext cx="6163261" cy="423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186</TotalTime>
  <Words>346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Georgia</vt:lpstr>
      <vt:lpstr>Times New Roman</vt:lpstr>
      <vt:lpstr>Trebuchet MS</vt:lpstr>
      <vt:lpstr>Воздушный поток</vt:lpstr>
      <vt:lpstr>Достопримечательности Красногвардейского района  г. Санкт-Петербурга</vt:lpstr>
      <vt:lpstr>Большеохтинский мост</vt:lpstr>
      <vt:lpstr>Мемориальный комплекс  «Дорога жизни – 1км»</vt:lpstr>
      <vt:lpstr>Ладожский вокзал</vt:lpstr>
      <vt:lpstr>Пожарная каланча</vt:lpstr>
      <vt:lpstr>Театр Буфф</vt:lpstr>
      <vt:lpstr>Триумфальные пилоны</vt:lpstr>
      <vt:lpstr>Памятник Карлу Фаберже</vt:lpstr>
      <vt:lpstr>Александровские ворота</vt:lpstr>
      <vt:lpstr>Уткина дача</vt:lpstr>
      <vt:lpstr>Больница Петра Великого </vt:lpstr>
      <vt:lpstr>Памятный знак  «крепость Ниеншанц»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Большеохтинский мост</dc:title>
  <dc:creator>System</dc:creator>
  <cp:lastModifiedBy>lona</cp:lastModifiedBy>
  <cp:revision>20</cp:revision>
  <dcterms:created xsi:type="dcterms:W3CDTF">2021-03-10T10:11:26Z</dcterms:created>
  <dcterms:modified xsi:type="dcterms:W3CDTF">2022-12-16T08:12:27Z</dcterms:modified>
</cp:coreProperties>
</file>