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6" r:id="rId6"/>
    <p:sldId id="265" r:id="rId7"/>
    <p:sldId id="262" r:id="rId8"/>
    <p:sldId id="263" r:id="rId9"/>
    <p:sldId id="267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98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Кругосветное путешествие Деда Мороза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для </a:t>
            </a:r>
            <a:r>
              <a:rPr lang="ru-RU" dirty="0" smtClean="0"/>
              <a:t>детей старшего дошкольного возраста</a:t>
            </a:r>
            <a:endParaRPr lang="ru-RU" dirty="0"/>
          </a:p>
        </p:txBody>
      </p:sp>
      <p:pic>
        <p:nvPicPr>
          <p:cNvPr id="4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1785950" cy="1942221"/>
          </a:xfrm>
          <a:prstGeom prst="rect">
            <a:avLst/>
          </a:prstGeom>
          <a:noFill/>
        </p:spPr>
      </p:pic>
      <p:pic>
        <p:nvPicPr>
          <p:cNvPr id="5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357694"/>
            <a:ext cx="1785950" cy="1942221"/>
          </a:xfrm>
          <a:prstGeom prst="rect">
            <a:avLst/>
          </a:prstGeom>
          <a:noFill/>
        </p:spPr>
      </p:pic>
      <p:pic>
        <p:nvPicPr>
          <p:cNvPr id="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50" y="0"/>
            <a:ext cx="1785950" cy="194222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915779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143248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3900486" cy="4983179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 Узбекистане его зовут </a:t>
            </a:r>
            <a:r>
              <a:rPr lang="ru-RU" sz="1800" dirty="0" err="1" smtClean="0"/>
              <a:t>Корбобо</a:t>
            </a:r>
            <a:r>
              <a:rPr lang="ru-RU" sz="1800" dirty="0" smtClean="0"/>
              <a:t>. Он одет в полосатый халат и красную тюбетейку. </a:t>
            </a:r>
            <a:r>
              <a:rPr lang="ru-RU" sz="1800" dirty="0" err="1" smtClean="0"/>
              <a:t>Корбобо</a:t>
            </a:r>
            <a:r>
              <a:rPr lang="ru-RU" sz="1800" dirty="0" smtClean="0"/>
              <a:t> ездит на ослике, навьюченном мешками с новогодними подарками.</a:t>
            </a:r>
            <a:endParaRPr lang="ru-RU" sz="1800" dirty="0"/>
          </a:p>
        </p:txBody>
      </p:sp>
      <p:pic>
        <p:nvPicPr>
          <p:cNvPr id="34822" name="Picture 6" descr="http://s018.radikal.ru/i507/1211/d2/a192db8164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857232"/>
            <a:ext cx="4238426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4" name="Picture 8" descr="http://player.myshared.ru/782710/data/images/img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714752"/>
            <a:ext cx="2971800" cy="2409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143512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143116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714356"/>
            <a:ext cx="1785950" cy="1942221"/>
          </a:xfrm>
          <a:prstGeom prst="rect">
            <a:avLst/>
          </a:prstGeom>
          <a:noFill/>
        </p:spPr>
      </p:pic>
      <p:pic>
        <p:nvPicPr>
          <p:cNvPr id="10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84" y="2500306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 descr="http://cs7002.vk.me/v7002384/e9ab/PARSlUTw5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15370" cy="150019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Где бы вы не были, в Швеции, США, Финляндии или России, всех детишек на планете объединяет одно – они не перестают смотреть в окно, в надежде, что та мерцающая в ночи звездочка, это спешащий к ребятам дедушка Мороз.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4578" name="AutoShape 2" descr="http://s017.radikal.ru/i411/1112/92/7e7eb98630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://s017.radikal.ru/i411/1112/92/7e7eb98630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4388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Загадка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4357718" cy="546736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Мы весной его не встретим,</a:t>
            </a:r>
            <a:br>
              <a:rPr lang="ru-RU" dirty="0" smtClean="0"/>
            </a:br>
            <a:r>
              <a:rPr lang="ru-RU" dirty="0" smtClean="0"/>
              <a:t>Он и летом не придёт,</a:t>
            </a:r>
            <a:br>
              <a:rPr lang="ru-RU" dirty="0" smtClean="0"/>
            </a:br>
            <a:r>
              <a:rPr lang="ru-RU" dirty="0" smtClean="0"/>
              <a:t>Но зимою к нашим детям</a:t>
            </a:r>
            <a:br>
              <a:rPr lang="ru-RU" dirty="0" smtClean="0"/>
            </a:br>
            <a:r>
              <a:rPr lang="ru-RU" dirty="0" smtClean="0"/>
              <a:t>Он приходит каждый год.</a:t>
            </a:r>
            <a:br>
              <a:rPr lang="ru-RU" dirty="0" smtClean="0"/>
            </a:br>
            <a:r>
              <a:rPr lang="ru-RU" dirty="0" smtClean="0"/>
              <a:t>У него румянец яркий,</a:t>
            </a:r>
            <a:br>
              <a:rPr lang="ru-RU" dirty="0" smtClean="0"/>
            </a:br>
            <a:r>
              <a:rPr lang="ru-RU" dirty="0" smtClean="0"/>
              <a:t>Борода, как белый мех,</a:t>
            </a:r>
            <a:br>
              <a:rPr lang="ru-RU" dirty="0" smtClean="0"/>
            </a:br>
            <a:r>
              <a:rPr lang="ru-RU" dirty="0" smtClean="0"/>
              <a:t>Интересные подарки</a:t>
            </a:r>
            <a:br>
              <a:rPr lang="ru-RU" dirty="0" smtClean="0"/>
            </a:br>
            <a:r>
              <a:rPr lang="ru-RU" dirty="0" smtClean="0"/>
              <a:t>Приготовит он для всех.</a:t>
            </a:r>
            <a:br>
              <a:rPr lang="ru-RU" dirty="0" smtClean="0"/>
            </a:br>
            <a:r>
              <a:rPr lang="ru-RU" dirty="0" smtClean="0"/>
              <a:t>С Новым годом поздравляя,</a:t>
            </a:r>
            <a:br>
              <a:rPr lang="ru-RU" dirty="0" smtClean="0"/>
            </a:br>
            <a:r>
              <a:rPr lang="ru-RU" dirty="0" smtClean="0"/>
              <a:t>Ёлку пышную зажжёт,</a:t>
            </a:r>
            <a:br>
              <a:rPr lang="ru-RU" dirty="0" smtClean="0"/>
            </a:br>
            <a:r>
              <a:rPr lang="ru-RU" dirty="0" smtClean="0"/>
              <a:t>Ребятишек забавляя,</a:t>
            </a:r>
            <a:br>
              <a:rPr lang="ru-RU" dirty="0" smtClean="0"/>
            </a:br>
            <a:r>
              <a:rPr lang="ru-RU" dirty="0" smtClean="0"/>
              <a:t>Встанет с ними в хоровод.</a:t>
            </a:r>
            <a:br>
              <a:rPr lang="ru-RU" dirty="0" smtClean="0"/>
            </a:br>
            <a:r>
              <a:rPr lang="ru-RU" dirty="0" smtClean="0"/>
              <a:t>Дружно мы его встречаем,</a:t>
            </a:r>
            <a:br>
              <a:rPr lang="ru-RU" dirty="0" smtClean="0"/>
            </a:br>
            <a:r>
              <a:rPr lang="ru-RU" dirty="0" smtClean="0"/>
              <a:t>Мы большие с ним друзья...</a:t>
            </a:r>
            <a:br>
              <a:rPr lang="ru-RU" dirty="0" smtClean="0"/>
            </a:br>
            <a:r>
              <a:rPr lang="ru-RU" dirty="0" smtClean="0"/>
              <a:t>Но поить горячим чаем</a:t>
            </a:r>
            <a:br>
              <a:rPr lang="ru-RU" dirty="0" smtClean="0"/>
            </a:br>
            <a:r>
              <a:rPr lang="ru-RU" dirty="0" smtClean="0"/>
              <a:t>Гостя этого нельзя!</a:t>
            </a:r>
            <a:endParaRPr lang="ru-RU" dirty="0"/>
          </a:p>
        </p:txBody>
      </p:sp>
      <p:pic>
        <p:nvPicPr>
          <p:cNvPr id="4" name="Picture 2" descr="http://novij-rik.pp.ua/foto/9/image-4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1552" y="583502"/>
            <a:ext cx="4236644" cy="5998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4915779"/>
            <a:ext cx="1785950" cy="1942221"/>
          </a:xfrm>
          <a:prstGeom prst="rect">
            <a:avLst/>
          </a:prstGeom>
          <a:noFill/>
        </p:spPr>
      </p:pic>
      <p:pic>
        <p:nvPicPr>
          <p:cNvPr id="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0"/>
            <a:ext cx="1785950" cy="194222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3500438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86808" cy="5483245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 нашей стране знаменитый дедушка — Дед Мороз. Он одет в длинную красную шубу с белым мехом. У Деда Мороза длинная белая борода, а в руках — посох. Приходит он в гости не только с подарками, а и со своей помощницей — внучкой Снегурочкой.</a:t>
            </a:r>
            <a:endParaRPr lang="ru-RU" sz="1800" dirty="0"/>
          </a:p>
        </p:txBody>
      </p:sp>
      <p:pic>
        <p:nvPicPr>
          <p:cNvPr id="25604" name="Picture 4" descr="http://88.img.avito.st/640x480/1241187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087" y="260648"/>
            <a:ext cx="8017483" cy="641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928670"/>
            <a:ext cx="1785950" cy="194222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5286388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50" y="1214422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34" y="5143512"/>
            <a:ext cx="1785950" cy="1942221"/>
          </a:xfrm>
          <a:prstGeom prst="rect">
            <a:avLst/>
          </a:prstGeom>
          <a:noFill/>
        </p:spPr>
      </p:pic>
      <p:pic>
        <p:nvPicPr>
          <p:cNvPr id="10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834" y="2951070"/>
            <a:ext cx="1785950" cy="1942221"/>
          </a:xfrm>
          <a:prstGeom prst="rect">
            <a:avLst/>
          </a:prstGeom>
          <a:noFill/>
        </p:spPr>
      </p:pic>
      <p:pic>
        <p:nvPicPr>
          <p:cNvPr id="11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2348244" cy="2860940"/>
          </a:xfrm>
        </p:spPr>
        <p:txBody>
          <a:bodyPr>
            <a:normAutofit/>
          </a:bodyPr>
          <a:lstStyle/>
          <a:p>
            <a:pPr algn="just"/>
            <a:r>
              <a:rPr lang="ru-RU" sz="1200" dirty="0" smtClean="0"/>
              <a:t>В США, Канаде, Великобритании и странах Западной Европы Деда Мороза зовут Санта Клаус. Он одет в красную курточку, украшенную белым мехом, и в красные шаровары. На голове — красный колпак.</a:t>
            </a:r>
            <a:endParaRPr lang="ru-RU" sz="1200" dirty="0"/>
          </a:p>
        </p:txBody>
      </p:sp>
      <p:pic>
        <p:nvPicPr>
          <p:cNvPr id="26626" name="Picture 2" descr="http://www.funlib.ru/cimg/2014/102212/46495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9824" y="-40478"/>
            <a:ext cx="5054522" cy="684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3071810"/>
            <a:ext cx="1785950" cy="194222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915779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429132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48264" y="571480"/>
            <a:ext cx="1881412" cy="2281456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1800" dirty="0" smtClean="0"/>
              <a:t>Во Франции тоже два Деда Мороза. Одного зовут </a:t>
            </a:r>
            <a:r>
              <a:rPr lang="ru-RU" sz="1800" dirty="0" err="1" smtClean="0"/>
              <a:t>Пэр-Ноэль</a:t>
            </a:r>
            <a:r>
              <a:rPr lang="ru-RU" sz="1800" dirty="0" smtClean="0"/>
              <a:t>, что означает «Отец Рождество». Он добрый и приносит детям подарки в корзине. Второго зовут Шаланд. Этот бородач носит меховую шапку и тёплый дорожный плащ. В его корзине спрятаны розги для непослушных и ленивых детей.</a:t>
            </a:r>
            <a:endParaRPr lang="ru-RU" sz="1800" dirty="0"/>
          </a:p>
        </p:txBody>
      </p:sp>
      <p:sp>
        <p:nvSpPr>
          <p:cNvPr id="29700" name="AutoShape 4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0" name="AutoShape 14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2" name="AutoShape 16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https://otvet.imgsmail.ru/download/205171ae686151da1157c775965d703d_i-4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18" name="Picture 22" descr="http://web.295.ca/cpc/images/stnick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421" y="980728"/>
            <a:ext cx="3376225" cy="4799062"/>
          </a:xfrm>
          <a:prstGeom prst="rect">
            <a:avLst/>
          </a:prstGeom>
          <a:noFill/>
        </p:spPr>
      </p:pic>
      <p:pic>
        <p:nvPicPr>
          <p:cNvPr id="29720" name="Picture 24" descr="http://biznes-kartinki.my1.ru/_ph/13/7561535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554" y="332656"/>
            <a:ext cx="3177305" cy="6756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915779"/>
            <a:ext cx="1785950" cy="1942221"/>
          </a:xfrm>
          <a:prstGeom prst="rect">
            <a:avLst/>
          </a:prstGeom>
          <a:noFill/>
        </p:spPr>
      </p:pic>
      <p:pic>
        <p:nvPicPr>
          <p:cNvPr id="15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714752"/>
            <a:ext cx="1785950" cy="1942221"/>
          </a:xfrm>
          <a:prstGeom prst="rect">
            <a:avLst/>
          </a:prstGeom>
          <a:noFill/>
        </p:spPr>
      </p:pic>
      <p:pic>
        <p:nvPicPr>
          <p:cNvPr id="1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702" y="642918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5840435"/>
          </a:xfrm>
        </p:spPr>
        <p:txBody>
          <a:bodyPr>
            <a:normAutofit/>
          </a:bodyPr>
          <a:lstStyle/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800" dirty="0" smtClean="0"/>
              <a:t>В Италии к детям приходит старенькая фея </a:t>
            </a:r>
            <a:r>
              <a:rPr lang="ru-RU" sz="1800" dirty="0" err="1" smtClean="0"/>
              <a:t>Бефана</a:t>
            </a:r>
            <a:r>
              <a:rPr lang="ru-RU" sz="1800" dirty="0" smtClean="0"/>
              <a:t>. Она залетает в дом через дымовую трубу. Хорошим детям фея приносит подарки, а непослушным достаётся только пепел.</a:t>
            </a:r>
            <a:endParaRPr lang="ru-RU" sz="1800" dirty="0"/>
          </a:p>
        </p:txBody>
      </p:sp>
      <p:pic>
        <p:nvPicPr>
          <p:cNvPr id="33794" name="Picture 2" descr="http://www.vitadamamma.com/wp-content/uploads/2013/01/befana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16750" y="291072"/>
            <a:ext cx="3149840" cy="3926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http://414allnews.com/4452/01_06_14_04_28_53_11_naziona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5683" y="285728"/>
            <a:ext cx="5251437" cy="4953059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337" y="4992415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39507" y="4908681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0612" y="4144490"/>
            <a:ext cx="1785950" cy="1942221"/>
          </a:xfrm>
          <a:prstGeom prst="rect">
            <a:avLst/>
          </a:prstGeom>
          <a:noFill/>
        </p:spPr>
      </p:pic>
      <p:pic>
        <p:nvPicPr>
          <p:cNvPr id="10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52320" y="4799358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2757478" cy="5840435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В Швеции два Деда Мороза: дедушка с крючковатым носом </a:t>
            </a:r>
            <a:r>
              <a:rPr lang="ru-RU" sz="1800" dirty="0" err="1" smtClean="0"/>
              <a:t>Юлтомтен</a:t>
            </a:r>
            <a:r>
              <a:rPr lang="ru-RU" sz="1800" dirty="0" smtClean="0"/>
              <a:t> и карлик </a:t>
            </a:r>
            <a:r>
              <a:rPr lang="ru-RU" sz="1800" dirty="0" err="1" smtClean="0"/>
              <a:t>Юлниссаар</a:t>
            </a:r>
            <a:r>
              <a:rPr lang="ru-RU" sz="1800" dirty="0" smtClean="0"/>
              <a:t>. Оба под Новый год оставляют подарки на подоконниках.</a:t>
            </a:r>
            <a:endParaRPr lang="ru-RU" sz="1800" dirty="0"/>
          </a:p>
        </p:txBody>
      </p:sp>
      <p:pic>
        <p:nvPicPr>
          <p:cNvPr id="28674" name="Picture 2" descr="http://f.doctor.kz/news/014/355/ul_tomt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214422"/>
            <a:ext cx="4000496" cy="5084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player.myshared.ru/1068757/data/images/img2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49" y="-171400"/>
            <a:ext cx="4373519" cy="588793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915779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34" y="0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383" y="5029000"/>
            <a:ext cx="1785950" cy="1942221"/>
          </a:xfrm>
          <a:prstGeom prst="rect">
            <a:avLst/>
          </a:prstGeom>
          <a:noFill/>
        </p:spPr>
      </p:pic>
      <p:pic>
        <p:nvPicPr>
          <p:cNvPr id="10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50" y="5143512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5840435"/>
          </a:xfrm>
        </p:spPr>
        <p:txBody>
          <a:bodyPr>
            <a:normAutofit/>
          </a:bodyPr>
          <a:lstStyle/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800" dirty="0" smtClean="0"/>
              <a:t>В Финляндии новогоднего деда зовут </a:t>
            </a:r>
            <a:r>
              <a:rPr lang="ru-RU" sz="1800" dirty="0" err="1" smtClean="0"/>
              <a:t>Йоулупукки</a:t>
            </a:r>
            <a:r>
              <a:rPr lang="ru-RU" sz="1800" dirty="0" smtClean="0"/>
              <a:t>. У него высокая конусообразная шапка и красный наряд. Окружают его гномы в остроконечных шапочках и накидках с белым мехом.</a:t>
            </a:r>
            <a:endParaRPr lang="ru-RU" sz="1800" dirty="0"/>
          </a:p>
        </p:txBody>
      </p:sp>
      <p:pic>
        <p:nvPicPr>
          <p:cNvPr id="27650" name="Picture 2" descr="http://www.szeretlekmagyarorszag.hu/wp-content/uploads/2013/11/asp_620_5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018" y="358975"/>
            <a:ext cx="8169161" cy="612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838405"/>
            <a:ext cx="1785950" cy="1942221"/>
          </a:xfrm>
          <a:prstGeom prst="rect">
            <a:avLst/>
          </a:prstGeom>
          <a:noFill/>
        </p:spPr>
      </p:pic>
      <p:pic>
        <p:nvPicPr>
          <p:cNvPr id="7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572008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572008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1142984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5840435"/>
          </a:xfrm>
        </p:spPr>
        <p:txBody>
          <a:bodyPr>
            <a:normAutofit/>
          </a:bodyPr>
          <a:lstStyle/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800" dirty="0" smtClean="0"/>
              <a:t>А эстонского Деда Мороза называют </a:t>
            </a:r>
            <a:r>
              <a:rPr lang="ru-RU" sz="1800" dirty="0" err="1" smtClean="0"/>
              <a:t>Йиулувана</a:t>
            </a:r>
            <a:r>
              <a:rPr lang="ru-RU" sz="1800" dirty="0" smtClean="0"/>
              <a:t>. Он похож на своего друга </a:t>
            </a:r>
            <a:r>
              <a:rPr lang="ru-RU" sz="1800" dirty="0" err="1" smtClean="0"/>
              <a:t>Йоулупукки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30722" name="Picture 2" descr="http://proxy12.media.online.ua/uol/r3-cc676492ba/50f4a7f65cbe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345065"/>
            <a:ext cx="6912768" cy="6405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5976" y="1208432"/>
            <a:ext cx="1785950" cy="1942221"/>
          </a:xfrm>
          <a:prstGeom prst="rect">
            <a:avLst/>
          </a:prstGeom>
          <a:noFill/>
        </p:spPr>
      </p:pic>
      <p:pic>
        <p:nvPicPr>
          <p:cNvPr id="8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60152" y="120722"/>
            <a:ext cx="1785950" cy="1942221"/>
          </a:xfrm>
          <a:prstGeom prst="rect">
            <a:avLst/>
          </a:prstGeom>
          <a:noFill/>
        </p:spPr>
      </p:pic>
      <p:pic>
        <p:nvPicPr>
          <p:cNvPr id="9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915779"/>
            <a:ext cx="1785950" cy="1942221"/>
          </a:xfrm>
          <a:prstGeom prst="rect">
            <a:avLst/>
          </a:prstGeom>
          <a:noFill/>
        </p:spPr>
      </p:pic>
      <p:pic>
        <p:nvPicPr>
          <p:cNvPr id="10" name="Picture 4" descr="http://www.dezy-house.ru/forum_10/images/snow/sneg1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50" y="5072074"/>
            <a:ext cx="1785950" cy="1942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329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Поток</vt:lpstr>
      <vt:lpstr>Кругосветное путешествие Деда Мороза</vt:lpstr>
      <vt:lpstr>                    Загадка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Деды Морозы  разных стран</dc:title>
  <dc:creator>Александр</dc:creator>
  <cp:lastModifiedBy>Дарья</cp:lastModifiedBy>
  <cp:revision>10</cp:revision>
  <dcterms:created xsi:type="dcterms:W3CDTF">2015-12-21T16:36:00Z</dcterms:created>
  <dcterms:modified xsi:type="dcterms:W3CDTF">2022-12-16T04:44:52Z</dcterms:modified>
</cp:coreProperties>
</file>