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2" r:id="rId3"/>
    <p:sldId id="274" r:id="rId4"/>
    <p:sldId id="297" r:id="rId5"/>
    <p:sldId id="278" r:id="rId6"/>
    <p:sldId id="295" r:id="rId7"/>
    <p:sldId id="296" r:id="rId8"/>
    <p:sldId id="294" r:id="rId9"/>
    <p:sldId id="261" r:id="rId10"/>
    <p:sldId id="304" r:id="rId11"/>
    <p:sldId id="276" r:id="rId12"/>
    <p:sldId id="290" r:id="rId13"/>
    <p:sldId id="303" r:id="rId14"/>
    <p:sldId id="286" r:id="rId15"/>
    <p:sldId id="298" r:id="rId16"/>
    <p:sldId id="299" r:id="rId17"/>
    <p:sldId id="268" r:id="rId18"/>
    <p:sldId id="273" r:id="rId19"/>
    <p:sldId id="265" r:id="rId20"/>
    <p:sldId id="271" r:id="rId21"/>
    <p:sldId id="283" r:id="rId22"/>
    <p:sldId id="289" r:id="rId23"/>
    <p:sldId id="288" r:id="rId24"/>
    <p:sldId id="270" r:id="rId25"/>
    <p:sldId id="267" r:id="rId26"/>
    <p:sldId id="287" r:id="rId27"/>
    <p:sldId id="291" r:id="rId28"/>
    <p:sldId id="292" r:id="rId29"/>
    <p:sldId id="275" r:id="rId30"/>
    <p:sldId id="293" r:id="rId31"/>
    <p:sldId id="314" r:id="rId32"/>
    <p:sldId id="301" r:id="rId33"/>
    <p:sldId id="300" r:id="rId34"/>
    <p:sldId id="285" r:id="rId35"/>
    <p:sldId id="305" r:id="rId36"/>
    <p:sldId id="306" r:id="rId37"/>
    <p:sldId id="272" r:id="rId38"/>
    <p:sldId id="264" r:id="rId39"/>
    <p:sldId id="256" r:id="rId40"/>
    <p:sldId id="258" r:id="rId41"/>
    <p:sldId id="257" r:id="rId42"/>
    <p:sldId id="266" r:id="rId43"/>
    <p:sldId id="312" r:id="rId44"/>
    <p:sldId id="313" r:id="rId45"/>
    <p:sldId id="309" r:id="rId46"/>
    <p:sldId id="311" r:id="rId4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9E0000"/>
    <a:srgbClr val="DA0000"/>
    <a:srgbClr val="800000"/>
    <a:srgbClr val="990000"/>
    <a:srgbClr val="6C0000"/>
    <a:srgbClr val="7A0000"/>
    <a:srgbClr val="580000"/>
    <a:srgbClr val="680000"/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24" autoAdjust="0"/>
    <p:restoredTop sz="94660"/>
  </p:normalViewPr>
  <p:slideViewPr>
    <p:cSldViewPr snapToGrid="0">
      <p:cViewPr varScale="1">
        <p:scale>
          <a:sx n="74" d="100"/>
          <a:sy n="74" d="100"/>
        </p:scale>
        <p:origin x="2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948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23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6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89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24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39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3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238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84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35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962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31815-3C2A-4038-9D54-F87552540D96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E2088-80F1-4A1F-989D-839F81C331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23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4400" y="214489"/>
            <a:ext cx="8432800" cy="6005689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«Русская изба и традиции русского народа»</a:t>
            </a:r>
            <a:r>
              <a:rPr lang="ru-RU" b="1" dirty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700" b="1" i="1" dirty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смешанная группа старшего дошкольного возраста </a:t>
            </a:r>
            <a:r>
              <a:rPr lang="ru-RU" sz="2700" b="1" i="1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i="1" dirty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C00000"/>
                </a:solidFill>
              </a:rPr>
              <a:t>                                         </a:t>
            </a:r>
            <a:r>
              <a:rPr 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МКДОУ </a:t>
            </a:r>
            <a:b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«</a:t>
            </a: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№26»</a:t>
            </a:r>
            <a:b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Галкина </a:t>
            </a: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Светлана Петровна</a:t>
            </a:r>
            <a:b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п</a:t>
            </a:r>
            <a: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Синий Бор</a:t>
            </a:r>
            <a:br>
              <a:rPr lang="ru-RU" sz="28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25422" y="6220178"/>
            <a:ext cx="7642578" cy="36124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9E0000"/>
                </a:solidFill>
              </a:rPr>
              <a:t>2022</a:t>
            </a:r>
            <a:endParaRPr lang="ru-RU" dirty="0">
              <a:solidFill>
                <a:srgbClr val="9E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3200" y="530578"/>
            <a:ext cx="3106574" cy="116275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русского народа</a:t>
            </a:r>
            <a:endParaRPr lang="ru-RU" sz="2800" b="1" dirty="0">
              <a:solidFill>
                <a:srgbClr val="D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80956" y="5293217"/>
            <a:ext cx="7307389" cy="11075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по проекту мы начали со знакомства с историей русского народа, с его героями, традициями, обычаями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4436" y="261301"/>
            <a:ext cx="7141631" cy="434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334" y="383823"/>
            <a:ext cx="2678708" cy="77893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ДК «Родник»</a:t>
            </a:r>
            <a:endParaRPr lang="ru-RU" sz="28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7454" y="4594579"/>
            <a:ext cx="4354013" cy="165946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интересно и познавательно прошла экскурсия в ДК в мастерскую «Гефест», где дети познакомились с гончарным станком, с печью для обжига о работе которой рассказала директор дома культуры</a:t>
            </a:r>
            <a:endParaRPr lang="ru-RU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1513" y="146916"/>
            <a:ext cx="2934600" cy="38643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77741" y="1930012"/>
            <a:ext cx="6156156" cy="277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06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136" y="146757"/>
            <a:ext cx="6622321" cy="1733558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гончарного ремесла-Наталья Александровна очень интересно рассказала о глине, ее свойствах и дети с большим желанием приступили к лепке сказочного героя - КОЛОБКА</a:t>
            </a:r>
            <a:endParaRPr lang="ru-RU" sz="20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813" y="111781"/>
            <a:ext cx="3867276" cy="64803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19"/>
          <a:stretch/>
        </p:blipFill>
        <p:spPr>
          <a:xfrm>
            <a:off x="1987974" y="3526227"/>
            <a:ext cx="5307712" cy="306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48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8765" y="275496"/>
            <a:ext cx="3691467" cy="84666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школьный музей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0578" y="1298222"/>
            <a:ext cx="4278489" cy="1196621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Сходили на экскурсию в школьный музей, где были показаны предметы и продемонстрировано их применение в быту русского народа.</a:t>
            </a:r>
            <a:endParaRPr lang="ru-RU" sz="22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5057" y="624616"/>
            <a:ext cx="6853743" cy="546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9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178" y="79022"/>
            <a:ext cx="7603146" cy="12217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                                                                «Знакомство с бытом и традициями русского народа»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178" y="1983346"/>
            <a:ext cx="8015270" cy="9401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проведено занятие, где дети ознакомились с предметами быта русской избы</a:t>
            </a:r>
            <a:endParaRPr lang="ru-RU" sz="2000" dirty="0"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3655" y="3556318"/>
            <a:ext cx="5722321" cy="29973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346"/>
          <a:stretch/>
        </p:blipFill>
        <p:spPr>
          <a:xfrm rot="5400000">
            <a:off x="8453701" y="350600"/>
            <a:ext cx="3359281" cy="28161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78" y="3556318"/>
            <a:ext cx="5865015" cy="295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49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549" y="180621"/>
            <a:ext cx="3526479" cy="215617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Познакомились с традицией  </a:t>
            </a:r>
            <a:r>
              <a:rPr lang="ru-RU" sz="2000" dirty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народа – встречать гостей с хлебом и солью.                             </a:t>
            </a:r>
            <a:r>
              <a:rPr lang="ru-RU" sz="2000" dirty="0" smtClean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Итогом занятия было изготовление караваев, где дети проявили своё </a:t>
            </a:r>
            <a:r>
              <a:rPr lang="ru-RU" sz="2000" dirty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и </a:t>
            </a:r>
            <a:r>
              <a:rPr lang="ru-RU" sz="2000" dirty="0" smtClean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фантазию. </a:t>
            </a:r>
            <a:r>
              <a:rPr lang="ru-RU" sz="2000" dirty="0">
                <a:solidFill>
                  <a:srgbClr val="7A0000"/>
                </a:solidFill>
              </a:rPr>
              <a:t/>
            </a:r>
            <a:br>
              <a:rPr lang="ru-RU" sz="2000" dirty="0">
                <a:solidFill>
                  <a:srgbClr val="7A0000"/>
                </a:solidFill>
              </a:rPr>
            </a:b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6089" y="543973"/>
            <a:ext cx="4174205" cy="56334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8906932" y="3759199"/>
            <a:ext cx="3000841" cy="28089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2856"/>
          <a:stretch/>
        </p:blipFill>
        <p:spPr>
          <a:xfrm rot="5400000">
            <a:off x="8889847" y="350954"/>
            <a:ext cx="3550336" cy="3143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61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537" y="410308"/>
            <a:ext cx="4952571" cy="1066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Дымковская игрушка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29046" y="4607168"/>
            <a:ext cx="3938954" cy="1441939"/>
          </a:xfrm>
        </p:spPr>
        <p:txBody>
          <a:bodyPr/>
          <a:lstStyle/>
          <a:p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Рассмотрев дымковскую игрушку, ребята приступили к лепке барышень, индюков и лошадок.</a:t>
            </a:r>
            <a:endParaRPr lang="ru-RU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1936" y="149795"/>
            <a:ext cx="5121963" cy="3452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354" y="2729978"/>
            <a:ext cx="6085215" cy="375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92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02922" y="504093"/>
            <a:ext cx="4865077" cy="16998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дымковской росписи закрепили расписывая глиняные поделки</a:t>
            </a:r>
            <a:endParaRPr lang="ru-RU" sz="28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29" y="134317"/>
            <a:ext cx="5190186" cy="3300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039" y="2833352"/>
            <a:ext cx="5879371" cy="364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90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sz="half" idx="2"/>
          </p:nvPr>
        </p:nvSpPr>
        <p:spPr>
          <a:xfrm>
            <a:off x="313151" y="939453"/>
            <a:ext cx="3273764" cy="26394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рассмотрели народный  женский  костюм, рисовали сарафан, рубашку  мужскую и женскую</a:t>
            </a:r>
            <a:r>
              <a:rPr lang="ru-RU" sz="18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</a:t>
            </a:r>
            <a:endParaRPr lang="ru-RU" sz="18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0052" y="365188"/>
            <a:ext cx="5283200" cy="2578522"/>
          </a:xfrm>
          <a:prstGeom prst="rect">
            <a:avLst/>
          </a:prstGeom>
          <a:ln w="38100">
            <a:solidFill>
              <a:srgbClr val="92D05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280" y="3996553"/>
            <a:ext cx="5999972" cy="2443798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25468" y="79023"/>
            <a:ext cx="3639796" cy="57233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Нарядная праздничная одежда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468" y="3076357"/>
            <a:ext cx="4719065" cy="349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3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923" y="257909"/>
            <a:ext cx="4876800" cy="124264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чудные матрешки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8214" y="5602310"/>
            <a:ext cx="6005847" cy="82144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Познакомились с историей народной игрушки -  матрешки, рисовали узоры на сарафанах.</a:t>
            </a:r>
            <a:endParaRPr lang="ru-RU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2540" y="554865"/>
            <a:ext cx="6251384" cy="468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13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467" y="-101600"/>
            <a:ext cx="11954933" cy="2869514"/>
          </a:xfrm>
        </p:spPr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D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</a:t>
            </a:r>
            <a:r>
              <a:rPr lang="ru-RU" sz="2000" i="1" dirty="0">
                <a:solidFill>
                  <a:srgbClr val="9E0000"/>
                </a:solidFill>
              </a:rPr>
              <a:t/>
            </a:r>
            <a:br>
              <a:rPr lang="ru-RU" sz="2000" i="1" dirty="0">
                <a:solidFill>
                  <a:srgbClr val="9E0000"/>
                </a:solidFill>
              </a:rPr>
            </a:br>
            <a: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задач по нравственно – патриотическому воспитанию является  развитие интереса к русским традициям. Но в наши дни дети мало получают информации о русской культуре, быте. Нашим  детям следует  хорошо знать не только историю Российского государства, но и традиции национальной культуры. Я хочу, чтобы дети выросли  любящими свою Родину, свой народ и культуру: русские народные танцы, игры, устный народный фольклор (считалки, стихи, потешки, прибаутки).  Народные игры, способствующие воспитанию дисциплины, воли, приучают быть детей честными и правдивыми. С первых лет жизни ребенка приобщение его к культуре, общечеловеческим ценностям помогают заложить в нем фундамент нравственности, патриотизма, формируют основы самосознания и индивидуальности. К.Д. Ушинский писал: «Как нет человека без самолюбия, так нет человека без любви к Отечеству, и эта любовь дает воспитанию верный ключ к сердцу человека…».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83289" y="2767914"/>
            <a:ext cx="7507112" cy="3858664"/>
          </a:xfrm>
        </p:spPr>
        <p:txBody>
          <a:bodyPr>
            <a:noAutofit/>
          </a:bodyPr>
          <a:lstStyle/>
          <a:p>
            <a:pPr algn="l"/>
            <a: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поэтому я серьезно задумалась над проблемой приобщения детей к истокам русской народной культуры. </a:t>
            </a:r>
            <a:b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этом направлении требует организацию особых условий, создания обстановки, которая средствами яркой образности и наглядности обеспечивала бы детям особый комплекс ощущений и эмоциональных  переживаний. </a:t>
            </a:r>
            <a:b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устного народного и декоративно – прикладного художественного творчества для формирования патриотических чувств, общечеловеческих ценностей дошкольников особенно актуально в настоящее время. Анализируя результаты мониторинга детей, выявлено, что дети недостаточно знают русское народное творчество, что не соответствует ФГОС. Для повышения уровня знаний решила организовать </a:t>
            </a:r>
            <a:r>
              <a:rPr lang="ru-RU" sz="1800" b="1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1800" b="1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«</a:t>
            </a:r>
            <a: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изба и традиции русского народа»</a:t>
            </a:r>
            <a:br>
              <a:rPr lang="ru-RU" sz="1800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50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972" y="540913"/>
            <a:ext cx="9517487" cy="850005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 Ярослава продемонстрировала как в старину пряли пряжу, вязали носки, варежки.</a:t>
            </a:r>
            <a:endParaRPr lang="ru-RU" dirty="0">
              <a:solidFill>
                <a:srgbClr val="6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088" y="1944711"/>
            <a:ext cx="7668673" cy="393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53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Чаепитие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3013656" y="877888"/>
            <a:ext cx="4700789" cy="1625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 желанным и долгожданным было мероприятие – чаепитие. Подготовили костюмы, родители испекли чудесный каравай, блины,  пряники, печенье.</a:t>
            </a:r>
            <a:endParaRPr lang="ru-RU" sz="22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460642" y="4456091"/>
            <a:ext cx="5628068" cy="17208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САМОВАР –</a:t>
            </a:r>
            <a:r>
              <a:rPr lang="ru-RU" sz="22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неотъемлемая  часть чаепития.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познакомились с историей самовара,  со строением самовара на дровах. На травах и ягодах заварили душистый и ароматный чай.</a:t>
            </a:r>
            <a:endParaRPr lang="ru-RU" sz="22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478" y="2917050"/>
            <a:ext cx="4749000" cy="3561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195" y="365125"/>
            <a:ext cx="4384707" cy="328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3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044" y="173211"/>
            <a:ext cx="2291621" cy="2434066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 и вкусненький чаек     </a:t>
            </a:r>
            <a:b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 пили из блюдца</a:t>
            </a:r>
            <a:br>
              <a:rPr lang="ru-RU" sz="2200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25155" y="3680179"/>
            <a:ext cx="2393245" cy="2619021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Душевные беседы в хорошей компании, являются главной частью чаепития на Руси</a:t>
            </a:r>
            <a:endParaRPr lang="ru-RU" sz="2200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745" y="239668"/>
            <a:ext cx="4092319" cy="29425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5546" y="3487652"/>
            <a:ext cx="4180418" cy="31353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8761" y="47096"/>
            <a:ext cx="4436888" cy="33276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745" y="173210"/>
            <a:ext cx="4092319" cy="2942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66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912" y="195401"/>
            <a:ext cx="2991556" cy="9334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игры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4178" y="5655732"/>
            <a:ext cx="6005689" cy="869245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чаепития с большим желанием и интересом дети играли в уже полюбившиеся народные игры </a:t>
            </a:r>
            <a:r>
              <a:rPr lang="ru-RU" sz="2000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«Плетень» и «Золотые ворота»</a:t>
            </a:r>
            <a:endParaRPr lang="ru-RU" sz="2000" b="1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800" y="213654"/>
            <a:ext cx="3928534" cy="52380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223" y="286544"/>
            <a:ext cx="4222760" cy="516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80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07676" y="0"/>
            <a:ext cx="4860323" cy="620889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Сказка: «Волк и семеро козлят</a:t>
            </a:r>
            <a:endParaRPr lang="ru-RU" sz="2400" b="1" dirty="0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8685" y="5345723"/>
            <a:ext cx="6106853" cy="111152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нашей группы очень любят сказки и по желанию ребят мы подготовили для   драматизации сказку «Волк и семеро козлят. Родители подготовили костюмы, дети- атрибуты к сказке. </a:t>
            </a:r>
            <a:endParaRPr lang="ru-RU" sz="20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73" y="293511"/>
            <a:ext cx="4923112" cy="36923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5" y="930805"/>
            <a:ext cx="5621866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09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5316639"/>
            <a:ext cx="3557954" cy="87314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Хитрый волк решил обмануть козлят</a:t>
            </a:r>
            <a:endParaRPr lang="ru-RU" sz="20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838200" y="187570"/>
            <a:ext cx="4305268" cy="5040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Коза пришла, </a:t>
            </a:r>
            <a:r>
              <a:rPr lang="ru-RU" sz="2000" dirty="0" err="1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капустки</a:t>
            </a:r>
            <a:r>
              <a:rPr lang="ru-RU" sz="2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принесла</a:t>
            </a:r>
            <a:endParaRPr lang="ru-RU" sz="20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7571"/>
            <a:ext cx="5181600" cy="8704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9E0000"/>
                </a:solidFill>
              </a:rPr>
              <a:t> </a:t>
            </a:r>
            <a:r>
              <a:rPr lang="ru-RU" sz="2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Веселые козлятки ждут маму и зря время не теряют</a:t>
            </a:r>
            <a:endParaRPr lang="ru-RU" sz="20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668" y="1058007"/>
            <a:ext cx="5213158" cy="39098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834" y="4021355"/>
            <a:ext cx="3024552" cy="25905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174" y="632121"/>
            <a:ext cx="4324011" cy="324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13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1015" y="269631"/>
            <a:ext cx="6424247" cy="6799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Пошел волк к петушку подковать горлышко</a:t>
            </a:r>
            <a:endParaRPr lang="ru-RU" sz="24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944" y="949569"/>
            <a:ext cx="5052388" cy="532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9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47292" y="130190"/>
            <a:ext cx="5603631" cy="570107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Обманул волк козлят</a:t>
            </a:r>
            <a:endParaRPr lang="ru-RU" sz="24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86954" y="5427785"/>
            <a:ext cx="4829908" cy="879230"/>
          </a:xfrm>
        </p:spPr>
        <p:txBody>
          <a:bodyPr/>
          <a:lstStyle/>
          <a:p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Вернулась коза а козлят нет</a:t>
            </a:r>
            <a:endParaRPr lang="ru-RU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662" y="130190"/>
            <a:ext cx="4342677" cy="32570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7313" y="3509963"/>
            <a:ext cx="3390336" cy="31258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3700" y="1122363"/>
            <a:ext cx="5038300" cy="409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80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53046" y="4047515"/>
            <a:ext cx="3434862" cy="1655762"/>
          </a:xfrm>
        </p:spPr>
        <p:txBody>
          <a:bodyPr/>
          <a:lstStyle/>
          <a:p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 во всех сказках- счастливый конец . Мама коза снова вместе со своими козлятами</a:t>
            </a:r>
            <a:endParaRPr lang="ru-RU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763" y="133358"/>
            <a:ext cx="4076240" cy="3057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46"/>
          <a:stretch/>
        </p:blipFill>
        <p:spPr>
          <a:xfrm>
            <a:off x="6963553" y="133358"/>
            <a:ext cx="5047757" cy="30571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265"/>
          <a:stretch/>
        </p:blipFill>
        <p:spPr>
          <a:xfrm>
            <a:off x="2968978" y="3379548"/>
            <a:ext cx="4842934" cy="359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10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41068" y="173531"/>
            <a:ext cx="2495159" cy="129692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театр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81754" y="4658497"/>
            <a:ext cx="2759314" cy="18243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детьми приготовили настольный театр </a:t>
            </a:r>
            <a:r>
              <a:rPr lang="ru-RU" b="1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«Заюшкина избушка» </a:t>
            </a:r>
            <a:endParaRPr lang="ru-RU" b="1" dirty="0">
              <a:solidFill>
                <a:srgbClr val="6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487" y="173531"/>
            <a:ext cx="5593451" cy="4195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068" y="1843667"/>
            <a:ext cx="5371018" cy="402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8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2532" y="169333"/>
            <a:ext cx="7755467" cy="11176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D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400" b="1" i="1" dirty="0">
              <a:solidFill>
                <a:srgbClr val="D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5466" y="1761067"/>
            <a:ext cx="5452533" cy="406399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формирования основ патриотического сознания и воспитание общечеловеческих ценностей у детей дошкольного возраста  через знакомство с </a:t>
            </a:r>
            <a:r>
              <a:rPr lang="ru-RU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историей и </a:t>
            </a:r>
            <a:r>
              <a:rPr lang="ru-RU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культурой  России, через потенциал русских народных произведений, художественных промыслов и традиций</a:t>
            </a:r>
            <a:r>
              <a:rPr lang="ru-RU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6453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538" y="234463"/>
            <a:ext cx="5314949" cy="125436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был Иванушка?  Русская народная песня -игра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33067" y="4921956"/>
            <a:ext cx="5328355" cy="15917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полюбилась детям хороводная игра «Где был Иванушка». Вместе с детьми подготовили ободки, элементы русского костюма –ленточки, сарафаны</a:t>
            </a:r>
            <a:r>
              <a:rPr lang="ru-RU" sz="2000" dirty="0" smtClean="0">
                <a:solidFill>
                  <a:srgbClr val="6C0000"/>
                </a:solidFill>
              </a:rPr>
              <a:t>.</a:t>
            </a:r>
            <a:endParaRPr lang="ru-RU" sz="2000" dirty="0">
              <a:solidFill>
                <a:srgbClr val="6C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9962" y="383823"/>
            <a:ext cx="5671460" cy="42535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7067" y="2650574"/>
            <a:ext cx="5605420" cy="397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64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3569"/>
            <a:ext cx="9144000" cy="6301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05881" y="1037967"/>
            <a:ext cx="8007177" cy="5350475"/>
          </a:xfrm>
        </p:spPr>
        <p:txBody>
          <a:bodyPr/>
          <a:lstStyle/>
          <a:p>
            <a:pPr algn="l"/>
            <a:r>
              <a:rPr lang="ru-RU" sz="4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этап-заключительный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результатов работы, их анализ, закрепление полученных знаний;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фотоотчета о проделанной работе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праздничном концерте для мам с танцем «Кадриль».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макета «Русская изба»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–ролевая игра «Русская изба»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итогового мероприятия «Этой ярмарки краски»</a:t>
            </a:r>
            <a:endParaRPr lang="ru-RU" sz="28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3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3386" y="124179"/>
            <a:ext cx="4642338" cy="101295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танец «Кадриль»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1" y="1240462"/>
            <a:ext cx="5744308" cy="1080707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группа у нас очень музыкальная и артистичная, дети с удовольствием отнеслись к идее разучить народный танец</a:t>
            </a:r>
            <a:endParaRPr lang="ru-RU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854" y="3298080"/>
            <a:ext cx="5349160" cy="33480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9109" y="0"/>
            <a:ext cx="5686135" cy="317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80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355" y="293077"/>
            <a:ext cx="3552092" cy="1652954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помощь в этом нам оказали  </a:t>
            </a:r>
            <a:r>
              <a:rPr lang="ru-RU" sz="2200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сшили вот такие замечательные костюмы</a:t>
            </a:r>
            <a:br>
              <a:rPr lang="ru-RU" sz="2200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420" y="293077"/>
            <a:ext cx="7380623" cy="615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19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73333" y="5102578"/>
            <a:ext cx="4741334" cy="114017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Изготовили трубочки- «бревнышки» для стен избы. Сплели два коврика, сшили одежду для кукол (бабушке, дедушке, внукам).</a:t>
            </a:r>
            <a:endParaRPr lang="ru-RU" sz="20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55" y="177149"/>
            <a:ext cx="2752753" cy="1911295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русской избы</a:t>
            </a:r>
          </a:p>
          <a:p>
            <a:endParaRPr lang="ru-RU" sz="22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9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900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заинтересованностью дети приступили к изготовлению </a:t>
            </a:r>
            <a:r>
              <a:rPr lang="ru-RU" sz="29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макета «Русская изба». </a:t>
            </a:r>
            <a:endParaRPr lang="ru-RU" sz="2900" b="1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6506" y="177149"/>
            <a:ext cx="6117376" cy="44851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13"/>
          <a:stretch/>
        </p:blipFill>
        <p:spPr>
          <a:xfrm rot="5400000">
            <a:off x="2474294" y="845400"/>
            <a:ext cx="3699177" cy="2362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55" y="3976687"/>
            <a:ext cx="5256866" cy="2661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2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0064"/>
            <a:ext cx="2680209" cy="2594920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Сконструировали и расписали русскую печь, сундук, </a:t>
            </a:r>
            <a:r>
              <a:rPr lang="ru-RU" sz="2200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сплели </a:t>
            </a:r>
            <a:r>
              <a:rPr lang="ru-RU" sz="22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коврика, сшили постельные принадлежности для кроватки. </a:t>
            </a:r>
            <a:br>
              <a:rPr lang="ru-RU" sz="2200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77231" y="4448433"/>
            <a:ext cx="1581665" cy="1788244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2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колыбельку (зыбку</a:t>
            </a:r>
            <a:endParaRPr lang="ru-RU" sz="2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53" y="3030892"/>
            <a:ext cx="5115697" cy="36558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680439" y="-25721"/>
            <a:ext cx="2742053" cy="321362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49730" y="3929125"/>
            <a:ext cx="3391198" cy="26099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978" y="104315"/>
            <a:ext cx="5167950" cy="364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86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924" y="457201"/>
            <a:ext cx="11965268" cy="603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11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6062" y="375139"/>
            <a:ext cx="3135551" cy="14021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ролевая игра «Русская изба»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6985" y="4958862"/>
            <a:ext cx="5205045" cy="157089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знания о предметах быта  русского народа дети воплотили в игре</a:t>
            </a:r>
            <a:endParaRPr lang="ru-RU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320" y="1008185"/>
            <a:ext cx="4035380" cy="30265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98" y="4224437"/>
            <a:ext cx="3878054" cy="23053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407" y="164385"/>
            <a:ext cx="3823623" cy="286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9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781908" y="82064"/>
            <a:ext cx="7877908" cy="130125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ярмарки краски</a:t>
            </a:r>
            <a:endParaRPr lang="ru-RU" sz="3200" b="1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26922" y="4548554"/>
            <a:ext cx="3341077" cy="18874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Итогом нашего проекта стало проведение  веселой ярмарки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99" y="2483088"/>
            <a:ext cx="5756031" cy="41309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876" y="325899"/>
            <a:ext cx="5608259" cy="3577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9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80738" y="621324"/>
            <a:ext cx="4337539" cy="1699846"/>
          </a:xfrm>
        </p:spPr>
        <p:txBody>
          <a:bodyPr/>
          <a:lstStyle/>
          <a:p>
            <a:r>
              <a:rPr lang="ru-RU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дети проявили свою силу, ловкость, быстроту движений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3165" y="2046060"/>
            <a:ext cx="5469386" cy="44565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7376" y="398584"/>
            <a:ext cx="6353018" cy="312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2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12356" y="1"/>
            <a:ext cx="5023555" cy="711200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D2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400" b="1" i="1" dirty="0">
              <a:solidFill>
                <a:srgbClr val="D2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30044" y="711200"/>
            <a:ext cx="7281334" cy="5802489"/>
          </a:xfrm>
        </p:spPr>
        <p:txBody>
          <a:bodyPr>
            <a:noAutofit/>
          </a:bodyPr>
          <a:lstStyle/>
          <a:p>
            <a:pPr algn="l"/>
            <a:r>
              <a:rPr lang="ru-RU" sz="1900" b="1" dirty="0" smtClean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1900" b="1" dirty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патриотических чувств у детей, любви к родине, уважения к традициям народной культуры и истории.</a:t>
            </a:r>
          </a:p>
          <a:p>
            <a:pPr lvl="0" algn="l"/>
            <a:r>
              <a:rPr lang="ru-RU" sz="1900" b="1" dirty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знакомство детей с народным декоративно - прикладным искусством (с  предметами быта, постройками, интерьером, одеждой наших предков).</a:t>
            </a:r>
          </a:p>
          <a:p>
            <a:pPr lvl="0" algn="l"/>
            <a:r>
              <a:rPr lang="ru-RU" sz="1900" b="1" dirty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интереса к русским народным произведениям (расширить представления о народных традициях, обычаях, обрядах).</a:t>
            </a:r>
          </a:p>
          <a:p>
            <a:pPr lvl="0" algn="l"/>
            <a:r>
              <a:rPr lang="ru-RU" sz="1900" b="1" dirty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активации творческого мышления детей (для самостоятельного отражения полученных знаний, умений детьми).</a:t>
            </a:r>
          </a:p>
          <a:p>
            <a:pPr lvl="0" algn="l"/>
            <a:r>
              <a:rPr lang="ru-RU" sz="1900" b="1" dirty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памяти детей дошкольного возраста путем дополнительных ассоциативных привязок (приобщить детей к общечеловеческим нравственным ценностям: гостеприимство, хлебосольство, трудолюбие).</a:t>
            </a:r>
          </a:p>
          <a:p>
            <a:pPr lvl="0" algn="l"/>
            <a:r>
              <a:rPr lang="ru-RU" sz="1900" b="1" dirty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сотрудничество с родителями. (Привлечь родителей в воспитательно - образовательный процесс).</a:t>
            </a:r>
          </a:p>
          <a:p>
            <a:pPr lvl="0" algn="l"/>
            <a:r>
              <a:rPr lang="ru-RU" sz="1900" b="1" dirty="0">
                <a:solidFill>
                  <a:srgbClr val="6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Обогатить опыт сотрудничества родителей с детьми.</a:t>
            </a:r>
          </a:p>
          <a:p>
            <a:pPr algn="l"/>
            <a:endParaRPr lang="ru-RU" sz="1900" b="1" dirty="0">
              <a:solidFill>
                <a:srgbClr val="6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24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33845" y="328246"/>
            <a:ext cx="3571641" cy="114886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Играли в игру </a:t>
            </a:r>
            <a:r>
              <a:rPr lang="ru-RU" sz="2700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«Ручеек». </a:t>
            </a:r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 упражнялись в лазании по столбу</a:t>
            </a:r>
            <a:endParaRPr lang="ru-RU" sz="28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460" y="416169"/>
            <a:ext cx="5979795" cy="4841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1179" y="1619993"/>
            <a:ext cx="4798214" cy="482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1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69016" y="785447"/>
            <a:ext cx="4490806" cy="996461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Весело и интересно прошла русская народная игра </a:t>
            </a:r>
            <a:r>
              <a:rPr lang="ru-RU" b="1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«Стенка на стенку»</a:t>
            </a:r>
            <a:endParaRPr lang="ru-RU" b="1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83" y="152930"/>
            <a:ext cx="5924978" cy="27245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9316" y="3059723"/>
            <a:ext cx="6580506" cy="368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95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354" y="433754"/>
            <a:ext cx="4267200" cy="123092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соревнования на санках</a:t>
            </a:r>
            <a:endParaRPr lang="ru-RU" sz="2800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2105" y="1195754"/>
            <a:ext cx="7652844" cy="497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95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8854"/>
            <a:ext cx="9144000" cy="74140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Подведем итоги: что мы узнали?</a:t>
            </a:r>
            <a:endParaRPr lang="ru-RU" sz="4000" b="1" dirty="0">
              <a:solidFill>
                <a:srgbClr val="D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66767" y="1482811"/>
            <a:ext cx="8983363" cy="479442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Традиция русского народа –встречать гостей с хлебом и солью  (Арина С 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Деревянной Русь называли потому, что все предметы мебели  и быта делали из дерева (Данила П)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Дымковской игрушка называется потому, что впервые  стали лепить её в слободе  Дымково. (Даша К)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Пекли и варили раньше все в печи, а  вынимали  чугунок из горячей печи ухватом (Платон П)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избе возле стола был красный уголок где на полочке стояли иконы, а возле печи был «бабий кут», где женщины стряпали и варили еду. (Максим П)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327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97708"/>
            <a:ext cx="9144000" cy="61783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endParaRPr lang="ru-RU" sz="4000" b="1" dirty="0">
              <a:solidFill>
                <a:srgbClr val="D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1362" y="951469"/>
            <a:ext cx="7512908" cy="5622325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Собрали богатый материал по теме «Традиции и праздники русского народа», «История самовара», «История дымковской игрушки и матрешки»,  «Народные художественные промыслы», «Народный костюм» (мужской и женский).</a:t>
            </a:r>
          </a:p>
          <a:p>
            <a:pPr algn="l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Изготовили с детьми макет «Русская изба». </a:t>
            </a:r>
          </a:p>
          <a:p>
            <a:pPr algn="l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Сшили русские народные костюмы». </a:t>
            </a:r>
          </a:p>
          <a:p>
            <a:pPr algn="l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Изготовили декорации к настольному театру «Заюшкина избушка»</a:t>
            </a:r>
          </a:p>
          <a:p>
            <a:pPr algn="l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Атрибуты к инсценировки песни «Где был Иванушка»</a:t>
            </a:r>
          </a:p>
          <a:p>
            <a:pPr algn="l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Пополнили музей предметами быта.</a:t>
            </a:r>
          </a:p>
          <a:p>
            <a:pPr algn="l"/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Сплочение детей, родителей и педагогов в процессе активного сотрудничества в ходе реализации проекта.</a:t>
            </a:r>
            <a:endParaRPr lang="ru-RU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68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0584" y="172996"/>
            <a:ext cx="7463481" cy="1465927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изба так хороша,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каждом стареньком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предмете                        Живет русская душа!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720" y="1300766"/>
            <a:ext cx="7541239" cy="5193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0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57350" y="2928551"/>
            <a:ext cx="5947719" cy="2341606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00209"/>
            <a:ext cx="9144000" cy="814191"/>
          </a:xfrm>
        </p:spPr>
        <p:txBody>
          <a:bodyPr>
            <a:normAutofit/>
          </a:bodyPr>
          <a:lstStyle/>
          <a:p>
            <a:r>
              <a:rPr lang="ru-RU" sz="4400" b="1" i="1" dirty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проекта:</a:t>
            </a:r>
            <a:endParaRPr lang="ru-RU" sz="4400" b="1" i="1" dirty="0">
              <a:solidFill>
                <a:srgbClr val="DA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47573" y="1052186"/>
            <a:ext cx="7152362" cy="5661765"/>
          </a:xfrm>
        </p:spPr>
        <p:txBody>
          <a:bodyPr>
            <a:noAutofit/>
          </a:bodyPr>
          <a:lstStyle/>
          <a:p>
            <a:pPr algn="l"/>
            <a:r>
              <a:rPr lang="ru-RU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7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краткосрочный.</a:t>
            </a:r>
          </a:p>
          <a:p>
            <a:pPr algn="l"/>
            <a:r>
              <a:rPr lang="ru-RU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(</a:t>
            </a:r>
            <a:r>
              <a:rPr lang="ru-RU" dirty="0">
                <a:solidFill>
                  <a:srgbClr val="8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познавательно-информационный, творческий)</a:t>
            </a:r>
            <a:endParaRPr lang="ru-RU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6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en-US" dirty="0">
                <a:solidFill>
                  <a:srgbClr val="6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dirty="0">
                <a:solidFill>
                  <a:srgbClr val="6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смешанной группы старшего дошкольного возраста,  воспитатели, музыкальный руководитель</a:t>
            </a:r>
            <a:r>
              <a:rPr lang="ru-RU" dirty="0" smtClean="0">
                <a:solidFill>
                  <a:srgbClr val="6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6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родители.</a:t>
            </a:r>
          </a:p>
          <a:p>
            <a:pPr algn="l"/>
            <a:r>
              <a:rPr lang="ru-RU" b="1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 – технические ресурсы</a:t>
            </a:r>
            <a:r>
              <a:rPr lang="ru-RU" dirty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</a:p>
          <a:p>
            <a:pPr algn="l"/>
            <a:r>
              <a:rPr lang="ru-RU" dirty="0" smtClean="0">
                <a:solidFill>
                  <a:srgbClr val="58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Русские народные костюмы  для танца, </a:t>
            </a:r>
            <a:r>
              <a:rPr lang="ru-RU" dirty="0">
                <a:solidFill>
                  <a:srgbClr val="58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бумага для </a:t>
            </a:r>
            <a:r>
              <a:rPr lang="ru-RU" dirty="0" smtClean="0">
                <a:solidFill>
                  <a:srgbClr val="58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изготовлений трубочек - бревен, </a:t>
            </a:r>
            <a:r>
              <a:rPr lang="ru-RU" dirty="0">
                <a:solidFill>
                  <a:srgbClr val="58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иллюстрации о </a:t>
            </a:r>
            <a:r>
              <a:rPr lang="ru-RU" dirty="0" smtClean="0">
                <a:solidFill>
                  <a:srgbClr val="58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богатырях русских, о героях земли русской- Пожарском и Минине, о праздниках и традициях русского народа, об избе и предметах быта, о дымковской росписи, глина, гуашь. ноутбук</a:t>
            </a:r>
            <a:r>
              <a:rPr lang="ru-RU" dirty="0">
                <a:solidFill>
                  <a:srgbClr val="58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магнитофон, проектор, методическая и художественная литература.</a:t>
            </a:r>
            <a:r>
              <a:rPr lang="ru-RU" dirty="0">
                <a:solidFill>
                  <a:srgbClr val="5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5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5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72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84108" y="0"/>
            <a:ext cx="6396625" cy="814191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трех вопросов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96011" y="1027135"/>
            <a:ext cx="8095989" cy="5699343"/>
          </a:xfrm>
        </p:spPr>
        <p:txBody>
          <a:bodyPr>
            <a:normAutofit lnSpcReduction="10000"/>
          </a:bodyPr>
          <a:lstStyle/>
          <a:p>
            <a:pPr marL="457200" indent="-457200" algn="l">
              <a:buAutoNum type="arabicPeriod"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знаем о традициях русского народа?</a:t>
            </a:r>
          </a:p>
          <a:p>
            <a:pPr algn="l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Раньше жили в деревянных избушках, вода была на улице в колодце, носили её в ведрах. (Алена К)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избе была большая печка, её топили дровами, на ней варили кашу и  пекли пироги. (Платон П)                                                                                            </a:t>
            </a:r>
          </a:p>
          <a:p>
            <a:pPr algn="l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В конце зимы отмечали Масленицу, где все играли в игры, веселились, сжигали пугало. (Макар У)</a:t>
            </a:r>
          </a:p>
          <a:p>
            <a:pPr algn="l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2.Что хотим узнать?                                                                                             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Как жили и какими предметами пользовались в русской избе. (Данила П)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- Как из шерсти вязали носки и варежки. (Мария С)                                         - Какими игрушками играли дети в старину (Женя Х)</a:t>
            </a:r>
          </a:p>
          <a:p>
            <a:pPr algn="l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3.Что должны сделать , чтобы узнать?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Ходить на экскурсии в музей «Русская изба». (Арина С)                               - Рассматривать иллюстрации, фотографии, фильмы. (Саша)                                    - Расспрашивать взрослых о традициях русского народа</a:t>
            </a:r>
            <a:r>
              <a:rPr lang="ru-RU" dirty="0" smtClean="0"/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(Лиза Т)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2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5365"/>
            <a:ext cx="9144000" cy="751561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D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</a:t>
            </a:r>
            <a:endParaRPr lang="ru-RU" sz="4000" dirty="0">
              <a:solidFill>
                <a:srgbClr val="D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08953" y="1152394"/>
            <a:ext cx="7678455" cy="5073042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E0000"/>
                </a:solidFill>
              </a:rPr>
              <a:t> </a:t>
            </a:r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представления детей о традициях русского народа (встречать гостей с хлебом с солью, отмечать народные праздники, мастерить игрушки из глины, сочинять интересные песни, сказки).                                         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Пополнить словарный запас словами(горница,  чугун, горшок, кувшин, крынка, черепушка, самовар, ухват, веретено, прялка, колыбель).                                                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Проявление познавательного интереса.                                                 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у детей знаний о быте  русского народа, обычаях, традициях.                                                      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участи родителей в реализации проекта;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9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Активное участие детей в совместных работах, играх, проявление творческого интереса.</a:t>
            </a:r>
            <a:endParaRPr lang="ru-RU" dirty="0">
              <a:solidFill>
                <a:srgbClr val="9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870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0415"/>
            <a:ext cx="9144000" cy="601251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20022" y="1039659"/>
            <a:ext cx="8392438" cy="5022937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подготовительный: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целей и </a:t>
            </a: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материала, создание условий для организации </a:t>
            </a: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                                                                        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мероприятий по организации детской деятельности (разработка дидактических игр, подготовка фотографий, иллюстраций, костюмов, атрибутов к настольным играм, презентаций</a:t>
            </a:r>
            <a:r>
              <a:rPr lang="ru-RU" dirty="0" smtClean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практический: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7A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поставленных задач разными способами через познавательную, практическую и творческую деятельность детей.</a:t>
            </a:r>
            <a:endParaRPr lang="ru-RU" dirty="0">
              <a:solidFill>
                <a:srgbClr val="7A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298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313151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совместной деятельности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5128272"/>
              </p:ext>
            </p:extLst>
          </p:nvPr>
        </p:nvGraphicFramePr>
        <p:xfrm>
          <a:off x="150312" y="313152"/>
          <a:ext cx="11912252" cy="6583680"/>
        </p:xfrm>
        <a:graphic>
          <a:graphicData uri="http://schemas.openxmlformats.org/drawingml/2006/table">
            <a:tbl>
              <a:tblPr firstRow="1" bandRow="1">
                <a:solidFill>
                  <a:schemeClr val="accent2">
                    <a:lumMod val="20000"/>
                    <a:lumOff val="80000"/>
                  </a:schemeClr>
                </a:solidFill>
                <a:tableStyleId>{00A15C55-8517-42AA-B614-E9B94910E393}</a:tableStyleId>
              </a:tblPr>
              <a:tblGrid>
                <a:gridCol w="6382902"/>
                <a:gridCol w="3177813"/>
                <a:gridCol w="2351537"/>
              </a:tblGrid>
              <a:tr h="51510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с детьми</a:t>
                      </a:r>
                      <a:endParaRPr lang="ru-RU" sz="1400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800000"/>
                          </a:solidFill>
                        </a:rPr>
                        <a:t>Самостоятельная деятельность детей</a:t>
                      </a:r>
                      <a:endParaRPr lang="ru-RU" sz="1400" b="1" dirty="0">
                        <a:solidFill>
                          <a:srgbClr val="8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с родителями</a:t>
                      </a:r>
                      <a:endParaRPr lang="ru-RU" sz="1400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0297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Занятие. «Знакомство с бытом и традициями на Руси»                                                                                                         Беседы: 1. « Народная праздничная одежда» 2.  «Как строили дом на Руси» </a:t>
                      </a:r>
                    </a:p>
                    <a:p>
                      <a:r>
                        <a:rPr lang="ru-RU" sz="140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 «Беседа об истории самовара, о традициях чаепития» 4.</a:t>
                      </a:r>
                      <a:r>
                        <a:rPr lang="ru-RU" sz="1400" baseline="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«Глиняные игрушки –не простые безделушки».  5.  «Беседа о русской матрешке»                                        Рассматривание иллюстраций о поэтапном строительстве русской избы,  об истории и видах самоваров, о предметах быта в русской избы.                 Рассматривание альбома о видах росписей (дымковская, городецкая, хохломская, гжельская)                                                                                                               Чтение  сказки «Лисичка со скалочкой»                                                                                           Разучивание наизусть понравившихся  произведений с помощью мнемотехники.  Разучивание потешек, пословиц, поговорок.                                                                                       Театрализованная постановка сказки «Волк и семеро козлят»                                                                                     Лепка из глины дымковской игрушки (барышня, индюк, лошадка).                                                                  Рисование русского народного костюма (мужского и женского).                                                                                 Разукрашивание дымковской игрушки.    Экскурсии в ДК «Родник», в </a:t>
                      </a:r>
                      <a:r>
                        <a:rPr lang="ru-RU" sz="1400" baseline="0" dirty="0" err="1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Синеборскую</a:t>
                      </a:r>
                      <a:r>
                        <a:rPr lang="ru-RU" sz="1400" baseline="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школу.                                                                                            Презентация «Обычаи, обряды и традиции русского народа»                                                 Дидактические игры: « Подбери мебель для избы», «Собери предмет» ,                                              </a:t>
                      </a:r>
                    </a:p>
                    <a:p>
                      <a:r>
                        <a:rPr lang="ru-RU" sz="140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Сюжетно-ролевые игры: «Русская изба», «Встречаем гостей» (чаепитие из самовара)                                                                                                                                   Подвижные игры: «Золотые ворота»,  «Плетень», «Шишки, желуди, орехи», «Жмурки»,  «Ровным кругом». </a:t>
                      </a:r>
                      <a:r>
                        <a:rPr lang="ru-RU" sz="1400" baseline="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            </a:t>
                      </a:r>
                      <a:r>
                        <a:rPr lang="ru-RU" sz="140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Хороводная</a:t>
                      </a:r>
                      <a:r>
                        <a:rPr lang="ru-RU" sz="1400" baseline="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игра «Как на тоненький ледок».                                                                           Конструирование макета «Русская изба».                                                            Обыгрывание песни «Где был Иванушка».                                                                                         Итоговое мероприятие «Этой ярмарки краски».                                                  Театрализованная постановка сказки «Волк и семеро козлят».                                                                                  Русский народный танец «Кадриль», игра –»Угадай мелодию»</a:t>
                      </a:r>
                      <a:endParaRPr lang="ru-RU" sz="1400" dirty="0">
                        <a:solidFill>
                          <a:srgbClr val="7A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Свободное</a:t>
                      </a:r>
                      <a:r>
                        <a:rPr lang="ru-RU" sz="1600" baseline="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рисование- разукрашивание трафаретов   матрешки, дымковской игрушки, индюка, лошадки.                                                                 Плетение коврика для русской избы.                                                                   Изготовление из бумаги трубочек – бревен, предметов быта: кровать, скамейки, русская печь .                                                            Настольный театр –сказка                                     «</a:t>
                      </a:r>
                      <a:r>
                        <a:rPr lang="ru-RU" sz="1600" baseline="0" dirty="0" err="1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Заюшкина</a:t>
                      </a:r>
                      <a:r>
                        <a:rPr lang="ru-RU" sz="1600" baseline="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избушка».                         Изготовление атрибутов к сказке «Колобок» для самостоятельной игровой деятельности.              </a:t>
                      </a:r>
                      <a:endParaRPr lang="ru-RU" sz="1600" dirty="0">
                        <a:solidFill>
                          <a:srgbClr val="7A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Консультации: 1.«Техника изготовления дымковской игрушки».</a:t>
                      </a:r>
                      <a:r>
                        <a:rPr lang="ru-RU" sz="1600" baseline="0" dirty="0" smtClean="0">
                          <a:solidFill>
                            <a:srgbClr val="7A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2.«Русские народные игры».                                3. «Подготовка детей к русским посиделкам»                    Буклеты на тему: «Пословицы, поговорки, русские народные игры».                                  Совместное с детьми чтение книг об обычаях  и быте русской избы, о русском гостеприимстве.            Показ родителями  как пряли шерсть и вязали носки.           </a:t>
                      </a:r>
                      <a:endParaRPr lang="ru-RU" sz="1600" dirty="0">
                        <a:solidFill>
                          <a:srgbClr val="7A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76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6584</TotalTime>
  <Words>1792</Words>
  <Application>Microsoft Office PowerPoint</Application>
  <PresentationFormat>Широкоэкранный</PresentationFormat>
  <Paragraphs>134</Paragraphs>
  <Slides>46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51" baseType="lpstr">
      <vt:lpstr>Arial</vt:lpstr>
      <vt:lpstr>Calibri</vt:lpstr>
      <vt:lpstr>Calibri Light</vt:lpstr>
      <vt:lpstr>Times New Roman</vt:lpstr>
      <vt:lpstr>Тема Office</vt:lpstr>
      <vt:lpstr>Проект «Русская изба и традиции русского народа»   (2 смешанная группа старшего дошкольного возраста )                                             Подготовила:                                                        воспитатель МКДОУ                                                                «Детский сад №26»                                           Галкина Светлана Петровна                                                                       п. Синий Бор  </vt:lpstr>
      <vt:lpstr>Актуальность. Одной из задач по нравственно – патриотическому воспитанию является  развитие интереса к русским традициям. Но в наши дни дети мало получают информации о русской культуре, быте. Нашим  детям следует  хорошо знать не только историю Российского государства, но и традиции национальной культуры. Я хочу, чтобы дети выросли  любящими свою Родину, свой народ и культуру: русские народные танцы, игры, устный народный фольклор (считалки, стихи, потешки, прибаутки).  Народные игры, способствующие воспитанию дисциплины, воли, приучают быть детей честными и правдивыми. С первых лет жизни ребенка приобщение его к культуре, общечеловеческим ценностям помогают заложить в нем фундамент нравственности, патриотизма, формируют основы самосознания и индивидуальности. К.Д. Ушинский писал: «Как нет человека без самолюбия, так нет человека без любви к Отечеству, и эта любовь дает воспитанию верный ключ к сердцу человека…». </vt:lpstr>
      <vt:lpstr>Цель:</vt:lpstr>
      <vt:lpstr>Задачи:</vt:lpstr>
      <vt:lpstr>Характеристика проекта:</vt:lpstr>
      <vt:lpstr>Метод трех вопросов</vt:lpstr>
      <vt:lpstr>Ожидаемый результат</vt:lpstr>
      <vt:lpstr>Этапы проекта</vt:lpstr>
      <vt:lpstr>Планирование совместной деятельности</vt:lpstr>
      <vt:lpstr>История русского народа</vt:lpstr>
      <vt:lpstr>Экскурсия в ДК «Родник»</vt:lpstr>
      <vt:lpstr>Мастер гончарного ремесла-Наталья Александровна очень интересно рассказала о глине, ее свойствах и дети с большим желанием приступили к лепке сказочного героя - КОЛОБКА</vt:lpstr>
      <vt:lpstr>Экскурсия в школьный музей</vt:lpstr>
      <vt:lpstr>Занятие                                                                 «Знакомство с бытом и традициями русского народа»</vt:lpstr>
      <vt:lpstr>Познакомились с традицией  русского народа – встречать гостей с хлебом и солью.                                               Итогом занятия было изготовление караваев, где дети проявили своё творчество и фантазию.  </vt:lpstr>
      <vt:lpstr>Дымковская игрушка</vt:lpstr>
      <vt:lpstr>Элементы дымковской росписи закрепили расписывая глиняные поделки</vt:lpstr>
      <vt:lpstr>Нарядная праздничная одежда</vt:lpstr>
      <vt:lpstr>Эти чудные матрешки</vt:lpstr>
      <vt:lpstr>Презентация PowerPoint</vt:lpstr>
      <vt:lpstr>Чаепитие</vt:lpstr>
      <vt:lpstr>Ох и вкусненький чаек        Чай пили из блюдца </vt:lpstr>
      <vt:lpstr>Русские народные игры</vt:lpstr>
      <vt:lpstr>Сказка: «Волк и семеро козлят</vt:lpstr>
      <vt:lpstr> Хитрый волк решил обмануть козлят</vt:lpstr>
      <vt:lpstr>Пошел волк к петушку подковать горлышко</vt:lpstr>
      <vt:lpstr>Обманул волк козлят</vt:lpstr>
      <vt:lpstr>Презентация PowerPoint</vt:lpstr>
      <vt:lpstr>Настольный театр</vt:lpstr>
      <vt:lpstr>Где был Иванушка?  Русская народная песня -игра</vt:lpstr>
      <vt:lpstr>Этапы проекта</vt:lpstr>
      <vt:lpstr>Народный танец «Кадриль»</vt:lpstr>
      <vt:lpstr>Большую помощь в этом нам оказали  родители, сшили вот такие замечательные костюмы </vt:lpstr>
      <vt:lpstr>Изготовили трубочки- «бревнышки» для стен избы. Сплели два коврика, сшили одежду для кукол (бабушке, дедушке, внукам).</vt:lpstr>
      <vt:lpstr>Сконструировали и расписали русскую печь, сундук, сплели два коврика, сшили постельные принадлежности для кроватки.  </vt:lpstr>
      <vt:lpstr>Презентация PowerPoint</vt:lpstr>
      <vt:lpstr>Сюжетно ролевая игра «Русская изба»</vt:lpstr>
      <vt:lpstr>Этой ярмарки краски</vt:lpstr>
      <vt:lpstr>Презентация PowerPoint</vt:lpstr>
      <vt:lpstr>Играли в игру «Ручеек». Мальчики упражнялись в лазании по столбу</vt:lpstr>
      <vt:lpstr>Презентация PowerPoint</vt:lpstr>
      <vt:lpstr>Презентация PowerPoint</vt:lpstr>
      <vt:lpstr>Подведем итоги: что мы узнали?</vt:lpstr>
      <vt:lpstr>Результаты</vt:lpstr>
      <vt:lpstr>Русская изба так хороша, В каждом стареньком предмете                        Живет русская душа!                                                                          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 26</dc:creator>
  <cp:lastModifiedBy>Admin 26</cp:lastModifiedBy>
  <cp:revision>331</cp:revision>
  <dcterms:created xsi:type="dcterms:W3CDTF">2022-03-08T13:06:34Z</dcterms:created>
  <dcterms:modified xsi:type="dcterms:W3CDTF">2022-12-16T04:56:02Z</dcterms:modified>
</cp:coreProperties>
</file>