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69" r:id="rId5"/>
    <p:sldId id="270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x="9144000" cy="6858000" type="screen4x3"/>
  <p:notesSz cx="6761163" cy="98821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B3EA8-7B87-4B67-93B7-6D48565802B1}" type="datetimeFigureOut">
              <a:rPr lang="ru-RU" smtClean="0"/>
              <a:t>16.12.2022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CCDED-8C5F-412D-8318-8354750B3AD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9881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B3EA8-7B87-4B67-93B7-6D48565802B1}" type="datetimeFigureOut">
              <a:rPr lang="ru-RU" smtClean="0"/>
              <a:t>16.12.2022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CCDED-8C5F-412D-8318-8354750B3AD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5453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B3EA8-7B87-4B67-93B7-6D48565802B1}" type="datetimeFigureOut">
              <a:rPr lang="ru-RU" smtClean="0"/>
              <a:t>16.12.2022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CCDED-8C5F-412D-8318-8354750B3AD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1268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B3EA8-7B87-4B67-93B7-6D48565802B1}" type="datetimeFigureOut">
              <a:rPr lang="ru-RU" smtClean="0"/>
              <a:t>16.12.2022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CCDED-8C5F-412D-8318-8354750B3AD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5649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B3EA8-7B87-4B67-93B7-6D48565802B1}" type="datetimeFigureOut">
              <a:rPr lang="ru-RU" smtClean="0"/>
              <a:t>16.12.2022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CCDED-8C5F-412D-8318-8354750B3AD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9114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B3EA8-7B87-4B67-93B7-6D48565802B1}" type="datetimeFigureOut">
              <a:rPr lang="ru-RU" smtClean="0"/>
              <a:t>16.12.2022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CCDED-8C5F-412D-8318-8354750B3AD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3561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B3EA8-7B87-4B67-93B7-6D48565802B1}" type="datetimeFigureOut">
              <a:rPr lang="ru-RU" smtClean="0"/>
              <a:t>16.12.2022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CCDED-8C5F-412D-8318-8354750B3AD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438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B3EA8-7B87-4B67-93B7-6D48565802B1}" type="datetimeFigureOut">
              <a:rPr lang="ru-RU" smtClean="0"/>
              <a:t>16.12.2022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CCDED-8C5F-412D-8318-8354750B3AD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3870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B3EA8-7B87-4B67-93B7-6D48565802B1}" type="datetimeFigureOut">
              <a:rPr lang="ru-RU" smtClean="0"/>
              <a:t>16.12.2022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CCDED-8C5F-412D-8318-8354750B3AD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8853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B3EA8-7B87-4B67-93B7-6D48565802B1}" type="datetimeFigureOut">
              <a:rPr lang="ru-RU" smtClean="0"/>
              <a:t>16.12.2022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CCDED-8C5F-412D-8318-8354750B3AD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9551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B3EA8-7B87-4B67-93B7-6D48565802B1}" type="datetimeFigureOut">
              <a:rPr lang="ru-RU" smtClean="0"/>
              <a:t>16.12.2022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CCDED-8C5F-412D-8318-8354750B3AD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751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B3EA8-7B87-4B67-93B7-6D48565802B1}" type="datetimeFigureOut">
              <a:rPr lang="ru-RU" smtClean="0"/>
              <a:t>16.12.2022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CCDED-8C5F-412D-8318-8354750B3AD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2997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vstour.ru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Нейробика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Педагог- психолог: Наумова Т.С.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9697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5.Упражнение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Идти на работу разными путями. Путешествие.</a:t>
            </a:r>
            <a:endParaRPr lang="ru-RU" dirty="0"/>
          </a:p>
        </p:txBody>
      </p:sp>
      <p:pic>
        <p:nvPicPr>
          <p:cNvPr id="6146" name="Picture 2" descr="Крупный хабаровский перевозчик лишился части маршрут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284985"/>
            <a:ext cx="3707904" cy="2768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Мужчина переоборудовал старенький микроавтобус в мобильный дом и отправился  путешествовать по миру ЧАСТЬ 1 | Пикабу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284986"/>
            <a:ext cx="4392488" cy="2768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84486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dirty="0" smtClean="0"/>
              <a:t>6.Упражнение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Разнообразие гардероба</a:t>
            </a:r>
            <a:endParaRPr lang="ru-RU" dirty="0"/>
          </a:p>
        </p:txBody>
      </p:sp>
      <p:pic>
        <p:nvPicPr>
          <p:cNvPr id="7170" name="Picture 2" descr="Разбор гардероба онлайн - Стилист онлай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92896"/>
            <a:ext cx="6667500" cy="3993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90322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dirty="0" smtClean="0"/>
              <a:t>7.Мелкая моторика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Шитье, вязание, пазлы,алмазная вышивка, бисер</a:t>
            </a:r>
            <a:endParaRPr lang="ru-RU" dirty="0"/>
          </a:p>
        </p:txBody>
      </p:sp>
      <p:pic>
        <p:nvPicPr>
          <p:cNvPr id="8194" name="Picture 2" descr="Курсы вязания в Москве. Обучение вязанию, школа вязания &quot;Белошвея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284984"/>
            <a:ext cx="4968552" cy="2995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Досуг в декрете: Собирание пазлов. Как начать собирать пазлы в декрет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Досуг в декрете: Собирание пазлов. Как начать собирать пазлы в декрете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348880"/>
            <a:ext cx="2800350" cy="162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119" y="4149080"/>
            <a:ext cx="3312368" cy="2130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79377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dirty="0"/>
              <a:t>8. Ароматы, посуда, книги, монеты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9218" name="Picture 2" descr="14 эксклюзивных ароматов Le Labo в честь 14 городов, будут доступны для  дегустации и покупки весь сентябрь - Antenna Dail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11339"/>
            <a:ext cx="4752528" cy="4553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Красивая посуда (100+ фото и где купить) ?Идеи сервировки [2019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356991"/>
            <a:ext cx="3542743" cy="2736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6905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Нейробика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err="1" smtClean="0">
                <a:solidFill>
                  <a:srgbClr val="646464"/>
                </a:solidFill>
                <a:latin typeface="Tahoma"/>
              </a:rPr>
              <a:t>Нейробика</a:t>
            </a:r>
            <a:r>
              <a:rPr lang="ru-RU" b="1" dirty="0">
                <a:solidFill>
                  <a:srgbClr val="646464"/>
                </a:solidFill>
                <a:latin typeface="Tahoma"/>
              </a:rPr>
              <a:t> </a:t>
            </a:r>
            <a:r>
              <a:rPr lang="ru-RU" dirty="0">
                <a:solidFill>
                  <a:srgbClr val="646464"/>
                </a:solidFill>
                <a:latin typeface="Tahoma"/>
              </a:rPr>
              <a:t>— это комплекс простых упражнений, которые способствуют улучшению памяти, дают дополнительную энергию и повышают способность мозга к различным видам работы в любом </a:t>
            </a:r>
            <a:r>
              <a:rPr lang="ru-RU" dirty="0" smtClean="0">
                <a:solidFill>
                  <a:srgbClr val="646464"/>
                </a:solidFill>
                <a:latin typeface="Tahoma"/>
              </a:rPr>
              <a:t>возрасте. Это </a:t>
            </a:r>
            <a:r>
              <a:rPr lang="ru-RU" b="1" dirty="0" smtClean="0">
                <a:solidFill>
                  <a:srgbClr val="646464"/>
                </a:solidFill>
                <a:latin typeface="Tahoma"/>
              </a:rPr>
              <a:t>гимнастика</a:t>
            </a:r>
            <a:r>
              <a:rPr lang="ru-RU" dirty="0" smtClean="0">
                <a:solidFill>
                  <a:srgbClr val="646464"/>
                </a:solidFill>
                <a:latin typeface="Tahoma"/>
              </a:rPr>
              <a:t> для человеческого </a:t>
            </a:r>
            <a:r>
              <a:rPr lang="ru-RU" dirty="0">
                <a:solidFill>
                  <a:srgbClr val="646464"/>
                </a:solidFill>
                <a:latin typeface="Tahoma"/>
              </a:rPr>
              <a:t>мозга, точнее для </a:t>
            </a:r>
            <a:r>
              <a:rPr lang="ru-RU" dirty="0" smtClean="0">
                <a:solidFill>
                  <a:srgbClr val="646464"/>
                </a:solidFill>
                <a:latin typeface="Tahoma"/>
              </a:rPr>
              <a:t>нейронов, </a:t>
            </a:r>
            <a:r>
              <a:rPr lang="ru-RU" dirty="0">
                <a:solidFill>
                  <a:srgbClr val="646464"/>
                </a:solidFill>
                <a:latin typeface="Tahoma"/>
              </a:rPr>
              <a:t>необходима такая зарядка для поддержания высокой работоспособности.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744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9540551" y="274638"/>
            <a:ext cx="576064" cy="6340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646464"/>
                </a:solidFill>
                <a:latin typeface="Tahoma"/>
              </a:rPr>
              <a:t>В </a:t>
            </a:r>
            <a:r>
              <a:rPr lang="ru-RU" dirty="0">
                <a:solidFill>
                  <a:srgbClr val="646464"/>
                </a:solidFill>
                <a:latin typeface="Tahoma"/>
              </a:rPr>
              <a:t>1998 году группа американских ученых в ходе экспериментов впервые продемонстрировала, что у взрослых людей могут появляться новые нервные клетки. Исследователи установили, что причиной снижения умственных способностей с возрастом является не отмирание нейронов. Они уменьшаются по причине истощения дендритов, то есть отростков нервных клеток, через которые проходят импульсы от одних нейронов к другим. Если дендриты периодически не стимулировать, то они атрофируются и теряют способность проводить нервные импульсы.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890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70000" lnSpcReduction="20000"/>
          </a:bodyPr>
          <a:lstStyle/>
          <a:p>
            <a:pPr fontAlgn="base"/>
            <a:r>
              <a:rPr lang="ru-RU" dirty="0">
                <a:solidFill>
                  <a:srgbClr val="646464"/>
                </a:solidFill>
                <a:latin typeface="Tahoma"/>
              </a:rPr>
              <a:t>До 1998 года считалось, что новые дендриты вырастают только у детей. Однако исследования ученых доказали, что такое возможно и у взрослых людей. Ряд экспериментов установил – нейронные сети, имеющиеся внутри взрослого человеческого мозга, способны меняться в течение всей жизни.  Находки ученых стали основой для новой теории головного мозга и разработки </a:t>
            </a:r>
            <a:r>
              <a:rPr lang="ru-RU" dirty="0" err="1">
                <a:solidFill>
                  <a:srgbClr val="646464"/>
                </a:solidFill>
                <a:latin typeface="Tahoma"/>
              </a:rPr>
              <a:t>нейробики</a:t>
            </a:r>
            <a:r>
              <a:rPr lang="ru-RU" u="sng" dirty="0">
                <a:solidFill>
                  <a:srgbClr val="518CB1"/>
                </a:solidFill>
                <a:latin typeface="inherit"/>
                <a:hlinkClick r:id="rId2"/>
              </a:rPr>
              <a:t>.</a:t>
            </a:r>
            <a:endParaRPr lang="ru-RU" dirty="0">
              <a:solidFill>
                <a:srgbClr val="646464"/>
              </a:solidFill>
              <a:latin typeface="Tahoma"/>
            </a:endParaRPr>
          </a:p>
          <a:p>
            <a:pPr fontAlgn="base"/>
            <a:r>
              <a:rPr lang="ru-RU" dirty="0">
                <a:solidFill>
                  <a:srgbClr val="646464"/>
                </a:solidFill>
                <a:latin typeface="Tahoma"/>
              </a:rPr>
              <a:t>Основным отличием данной методики от других можно назвать то, что упражнения </a:t>
            </a:r>
            <a:r>
              <a:rPr lang="ru-RU" dirty="0" smtClean="0">
                <a:solidFill>
                  <a:srgbClr val="646464"/>
                </a:solidFill>
                <a:latin typeface="Tahoma"/>
              </a:rPr>
              <a:t>нацелены </a:t>
            </a:r>
            <a:r>
              <a:rPr lang="ru-RU" dirty="0">
                <a:solidFill>
                  <a:srgbClr val="646464"/>
                </a:solidFill>
                <a:latin typeface="Tahoma"/>
              </a:rPr>
              <a:t>на широкое использование всех пяти чувств человека. И</a:t>
            </a:r>
            <a:r>
              <a:rPr lang="ru-RU" dirty="0" smtClean="0">
                <a:solidFill>
                  <a:srgbClr val="646464"/>
                </a:solidFill>
                <a:latin typeface="Tahoma"/>
              </a:rPr>
              <a:t>спользуются </a:t>
            </a:r>
            <a:r>
              <a:rPr lang="ru-RU" dirty="0">
                <a:solidFill>
                  <a:srgbClr val="646464"/>
                </a:solidFill>
                <a:latin typeface="Tahoma"/>
              </a:rPr>
              <a:t>они необычным образом и в максимально непривычных комбинациях. Это помогает мозгу создавать множество новых ассоциативных связей между различными видами информации.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0289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fontAlgn="base"/>
            <a:r>
              <a:rPr lang="ru-RU" dirty="0">
                <a:solidFill>
                  <a:srgbClr val="646464"/>
                </a:solidFill>
                <a:latin typeface="Tahoma"/>
              </a:rPr>
              <a:t>Когда ощущения человека комбинируются в необычных сочетаниях, его мозг начинает вырабатывать </a:t>
            </a:r>
            <a:r>
              <a:rPr lang="ru-RU" dirty="0" err="1">
                <a:solidFill>
                  <a:srgbClr val="646464"/>
                </a:solidFill>
                <a:latin typeface="Tahoma"/>
              </a:rPr>
              <a:t>нейротропин</a:t>
            </a:r>
            <a:r>
              <a:rPr lang="ru-RU" dirty="0">
                <a:solidFill>
                  <a:srgbClr val="646464"/>
                </a:solidFill>
                <a:latin typeface="Tahoma"/>
              </a:rPr>
              <a:t>. Это вещество и приводит к росту новых нервных клеток. При этом число дендритов возрастает почти в два раза.</a:t>
            </a:r>
          </a:p>
          <a:p>
            <a:pPr fontAlgn="base"/>
            <a:r>
              <a:rPr lang="ru-RU" b="1" dirty="0">
                <a:solidFill>
                  <a:srgbClr val="646464"/>
                </a:solidFill>
                <a:latin typeface="inherit"/>
              </a:rPr>
              <a:t>Не дать мозгу засохнуть</a:t>
            </a:r>
            <a:endParaRPr lang="ru-RU" dirty="0">
              <a:solidFill>
                <a:srgbClr val="646464"/>
              </a:solidFill>
              <a:latin typeface="Tahoma"/>
            </a:endParaRPr>
          </a:p>
          <a:p>
            <a:pPr fontAlgn="base"/>
            <a:r>
              <a:rPr lang="ru-RU" dirty="0">
                <a:solidFill>
                  <a:srgbClr val="646464"/>
                </a:solidFill>
                <a:latin typeface="Tahoma"/>
              </a:rPr>
              <a:t>Привычка иссушает мозг. Для продуктивной работы ему нужны новые впечатления. </a:t>
            </a:r>
            <a:r>
              <a:rPr lang="ru-RU" dirty="0" err="1">
                <a:solidFill>
                  <a:srgbClr val="646464"/>
                </a:solidFill>
                <a:latin typeface="Tahoma"/>
              </a:rPr>
              <a:t>Нейробика</a:t>
            </a:r>
            <a:r>
              <a:rPr lang="ru-RU" dirty="0">
                <a:solidFill>
                  <a:srgbClr val="646464"/>
                </a:solidFill>
                <a:latin typeface="Tahoma"/>
              </a:rPr>
              <a:t> изменяет привычный стиль жизни, обогащая ее новыми впечатлениями, дает возможность обладать здравым умом и твердой памятью на протяжении долгих лет.</a:t>
            </a:r>
          </a:p>
          <a:p>
            <a:pPr fontAlgn="base"/>
            <a:r>
              <a:rPr lang="ru-RU" dirty="0">
                <a:solidFill>
                  <a:srgbClr val="646464"/>
                </a:solidFill>
                <a:latin typeface="Tahoma"/>
              </a:rPr>
              <a:t>Необходимо каждый день менять рутинные и шаблонные действия на новые, непривычные, которые задействуют один, а лучше несколько органов чувств, то есть выполнять обычные действия нестандартным способом.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52141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1.Упражнение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Придумайте новое на обычный вопрос: как дела?</a:t>
            </a:r>
            <a:endParaRPr lang="ru-RU" dirty="0"/>
          </a:p>
        </p:txBody>
      </p:sp>
      <p:pic>
        <p:nvPicPr>
          <p:cNvPr id="2050" name="Picture 2" descr="Этикет приветствия в бизнес сфере ⭐ Бизнес-портал fdlx.c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636912"/>
            <a:ext cx="6667500" cy="3837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88835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dirty="0" smtClean="0"/>
              <a:t>2.Упражнение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Ходите дома в разной обуви</a:t>
            </a:r>
            <a:endParaRPr lang="ru-RU" dirty="0"/>
          </a:p>
        </p:txBody>
      </p:sp>
      <p:pic>
        <p:nvPicPr>
          <p:cNvPr id="3074" name="Picture 2" descr="Теплые и смешные: топ-10 примеров оригинального дизайна домашних тапоче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996952"/>
            <a:ext cx="3672408" cy="3278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История самых дорогих тапочек в мир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0208" y="2682705"/>
            <a:ext cx="4558020" cy="3907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30637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dirty="0" smtClean="0"/>
              <a:t>3.Упражнение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Перевести фото вниз головой(Мозг все решает)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068960"/>
            <a:ext cx="4087713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14748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dirty="0" smtClean="0"/>
              <a:t>4.Упражнение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Перестановка мебели</a:t>
            </a:r>
            <a:endParaRPr lang="ru-RU" dirty="0"/>
          </a:p>
        </p:txBody>
      </p:sp>
      <p:pic>
        <p:nvPicPr>
          <p:cNvPr id="5122" name="Picture 2" descr="Дизайн интерьера: 7 трендов на все времена • Интерьер+Дизай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420888"/>
            <a:ext cx="6408712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0502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295</Words>
  <Application>Microsoft Office PowerPoint</Application>
  <PresentationFormat>Экран (4:3)</PresentationFormat>
  <Paragraphs>27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Нейробика</vt:lpstr>
      <vt:lpstr>Нейробика</vt:lpstr>
      <vt:lpstr>Презентация PowerPoint</vt:lpstr>
      <vt:lpstr>История</vt:lpstr>
      <vt:lpstr>Презентация PowerPoint</vt:lpstr>
      <vt:lpstr>1.Упражнение</vt:lpstr>
      <vt:lpstr>2.Упражнение </vt:lpstr>
      <vt:lpstr>3.Упражнение</vt:lpstr>
      <vt:lpstr>4.Упражнение</vt:lpstr>
      <vt:lpstr>5.Упражнение</vt:lpstr>
      <vt:lpstr>6.Упражнение</vt:lpstr>
      <vt:lpstr>7.Мелкая моторика</vt:lpstr>
      <vt:lpstr>8. Ароматы, посуда, книги, монеты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Нейрорбика</dc:title>
  <dc:creator>Vladimir Naumov</dc:creator>
  <cp:lastModifiedBy>Vladimir Naumov</cp:lastModifiedBy>
  <cp:revision>14</cp:revision>
  <cp:lastPrinted>2022-11-30T00:58:35Z</cp:lastPrinted>
  <dcterms:created xsi:type="dcterms:W3CDTF">2022-11-09T08:37:15Z</dcterms:created>
  <dcterms:modified xsi:type="dcterms:W3CDTF">2022-12-16T11:44:06Z</dcterms:modified>
</cp:coreProperties>
</file>