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2" r:id="rId5"/>
    <p:sldId id="270" r:id="rId6"/>
    <p:sldId id="263" r:id="rId7"/>
    <p:sldId id="271" r:id="rId8"/>
    <p:sldId id="272" r:id="rId9"/>
    <p:sldId id="267" r:id="rId10"/>
    <p:sldId id="268" r:id="rId11"/>
    <p:sldId id="269" r:id="rId12"/>
    <p:sldId id="273" r:id="rId13"/>
    <p:sldId id="274" r:id="rId14"/>
    <p:sldId id="275" r:id="rId15"/>
    <p:sldId id="276" r:id="rId16"/>
    <p:sldId id="277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7" autoAdjust="0"/>
    <p:restoredTop sz="94660"/>
  </p:normalViewPr>
  <p:slideViewPr>
    <p:cSldViewPr>
      <p:cViewPr varScale="1">
        <p:scale>
          <a:sx n="106" d="100"/>
          <a:sy n="106" d="100"/>
        </p:scale>
        <p:origin x="16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2036D-F12B-4E2E-B7BB-7CA35792F0E7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C1F278-D7F6-4F46-B5A6-784471CC74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37736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AEA75-AC60-41F5-A7F6-F9570F128BA8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B164B4-E1B2-4ACF-B85F-87D7790590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0058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76531-F508-48A9-8F31-FCFEEAEE70C6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DC275-930C-4CF0-BB91-7D449F0FF18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1552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6D12C-EB61-467C-A5BA-E3407FFBE18F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0B59B-1BCB-4E66-9B3D-F28D5B4B45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35906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E10F4-85C6-4DCC-8186-62EE0CB460CE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A914-311C-459A-A4A6-FE170D9F74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711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0BCE5-3BCF-4969-9100-CF9006AFFA6A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D7C64C-A4D1-487E-8D7B-1943A49A4B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301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EC638-BAD2-44E1-936D-D2118BA72DCD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BAF93-665D-444D-925C-F2938AAF6F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4385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85520-3951-4820-93BE-0485DA53E37C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E2800-A2C7-41C3-A8E2-B268E21113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50361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DF380-5291-4BC8-8B52-B6F62AB94278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DA16B-AA3C-4836-842E-659DDE5B8D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1382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6BCC6-E679-482D-96D2-35E002075906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F36E8-4CEC-4C0F-B601-082F5C9282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1710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AE102-35ED-4582-8231-20A4D672668A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BC004-4E25-4A0A-AFE2-A1C8D64F42A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389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9322EC-C3FD-4650-B40F-383830496062}" type="datetimeFigureOut">
              <a:rPr lang="ru-RU"/>
              <a:pPr>
                <a:defRPr/>
              </a:pPr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3C43405-959A-45DC-AE1A-C6AEDA5E1C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15313" cy="2357437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Организация трудовой деятельности детей дошкольного возраста на огороде  детского сада</a:t>
            </a:r>
          </a:p>
        </p:txBody>
      </p:sp>
      <p:pic>
        <p:nvPicPr>
          <p:cNvPr id="2051" name="Содержимое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2938" y="3643313"/>
            <a:ext cx="2652712" cy="2768600"/>
          </a:xfrm>
        </p:spPr>
      </p:pic>
      <p:pic>
        <p:nvPicPr>
          <p:cNvPr id="2052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3000375"/>
            <a:ext cx="3713163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2293143"/>
            <a:ext cx="915987" cy="95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1928813"/>
            <a:ext cx="915987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00" y="3000375"/>
            <a:ext cx="893763" cy="93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6" name="Прямоугольник 11"/>
          <p:cNvSpPr>
            <a:spLocks noChangeArrowheads="1"/>
          </p:cNvSpPr>
          <p:nvPr/>
        </p:nvSpPr>
        <p:spPr bwMode="auto">
          <a:xfrm>
            <a:off x="4429125" y="5715000"/>
            <a:ext cx="3625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© Юдина Г.В., воспитатель</a:t>
            </a:r>
          </a:p>
        </p:txBody>
      </p:sp>
      <p:sp>
        <p:nvSpPr>
          <p:cNvPr id="2057" name="Прямоугольник 12"/>
          <p:cNvSpPr>
            <a:spLocks noChangeArrowheads="1"/>
          </p:cNvSpPr>
          <p:nvPr/>
        </p:nvSpPr>
        <p:spPr bwMode="auto">
          <a:xfrm>
            <a:off x="4429125" y="5429250"/>
            <a:ext cx="4933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Arial" panose="020B0604020202020204" pitchFamily="34" charset="0"/>
              </a:rPr>
              <a:t>© Детский сад № 104, г. Рыбинск, 2016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5" descr="IMG_105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2500313"/>
            <a:ext cx="4046537" cy="4025900"/>
          </a:xfrm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1267" name="Рисунок 6" descr="IMG_105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42875"/>
            <a:ext cx="4062413" cy="514350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571500"/>
            <a:ext cx="17240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5" descr="IMG_12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786063"/>
            <a:ext cx="4476750" cy="3357562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Рисунок 7" descr="IMG_122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85750"/>
            <a:ext cx="4256087" cy="3786188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85813"/>
            <a:ext cx="171291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1" descr="IMG_11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571750"/>
            <a:ext cx="4116388" cy="371475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Рисунок 2" descr="IMG_122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642938"/>
            <a:ext cx="4452937" cy="3571875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63" y="4357688"/>
            <a:ext cx="889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642938"/>
            <a:ext cx="889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5715000"/>
            <a:ext cx="8890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IMG_12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357188"/>
            <a:ext cx="7429500" cy="5934075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1" descr="IMG_139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85750"/>
            <a:ext cx="8215312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428625" y="1071563"/>
            <a:ext cx="7572375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buFontTx/>
              <a:buNone/>
            </a:pPr>
            <a:r>
              <a:rPr lang="ru-RU" altLang="ru-RU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Таким образом,  проводимая работа по организации трудовой деятельности на огороде эффективна и дает положительные результаты</a:t>
            </a:r>
          </a:p>
          <a:p>
            <a:pPr algn="just" eaLnBrk="1" hangingPunct="1">
              <a:buFontTx/>
              <a:buNone/>
            </a:pPr>
            <a:endParaRPr lang="ru-RU" altLang="ru-RU" sz="1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Труд в природе доставляет детям много радости, расширяет кругозор  и содействует их всестороннему гармоничному развитию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1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труда у детей воспитываются любовь к природе, бережное, ценностное отношение к ней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1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 интерес к трудовой деятельности, умение доводить начатую работу до конца, трудиться сообща, помогать друг другу</a:t>
            </a:r>
          </a:p>
          <a:p>
            <a:pPr algn="just" eaLnBrk="1" hangingPunct="1">
              <a:buFont typeface="Wingdings" panose="05000000000000000000" pitchFamily="2" charset="2"/>
              <a:buChar char="Ø"/>
            </a:pPr>
            <a:endParaRPr lang="ru-RU" altLang="ru-RU" sz="18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Wingdings" panose="05000000000000000000" pitchFamily="2" charset="2"/>
              <a:buChar char="Ø"/>
            </a:pPr>
            <a:r>
              <a:rPr lang="ru-RU" altLang="ru-RU" sz="18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 практические навыки ухода за растениями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0-010-Spasibo-za-vnimani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785794"/>
            <a:ext cx="6875663" cy="478634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3643313"/>
            <a:ext cx="3051175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Содержимое 7"/>
          <p:cNvSpPr>
            <a:spLocks noGrp="1"/>
          </p:cNvSpPr>
          <p:nvPr>
            <p:ph idx="1"/>
          </p:nvPr>
        </p:nvSpPr>
        <p:spPr>
          <a:xfrm>
            <a:off x="142875" y="357188"/>
            <a:ext cx="8786813" cy="4740275"/>
          </a:xfrm>
        </p:spPr>
        <p:txBody>
          <a:bodyPr/>
          <a:lstStyle/>
          <a:p>
            <a:pPr>
              <a:buFont typeface="Arial" panose="020B0604020202020204" pitchFamily="34" charset="0"/>
              <a:buNone/>
            </a:pPr>
            <a:r>
              <a:rPr lang="ru-RU" altLang="ru-RU" smtClean="0"/>
              <a:t>    </a:t>
            </a:r>
            <a:r>
              <a:rPr lang="ru-RU" alt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и уточнение знаний у детей дошкольного возраста о выращивании культурных растений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представления у детей о том, что растения вырастают из семян, об условиях роста растений (земля, вода, свет, тепло)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Развивать трудовые умения (посадка семян, полив, сбор урожая)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Воспитывать бережное отношение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 труду, к растениям</a:t>
            </a:r>
          </a:p>
        </p:txBody>
      </p:sp>
      <p:pic>
        <p:nvPicPr>
          <p:cNvPr id="3076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214938"/>
            <a:ext cx="893762" cy="93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939800"/>
          </a:xfrm>
        </p:spPr>
        <p:txBody>
          <a:bodyPr/>
          <a:lstStyle/>
          <a:p>
            <a:pPr eaLnBrk="1" hangingPunct="1"/>
            <a:r>
              <a:rPr lang="ru-RU" alt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0" y="714375"/>
            <a:ext cx="8643938" cy="5857875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нашего сада создала мини - огород, который используется для  экологического и трудового воспитания дошкольников. Огород в детском саду нужен для знакомства дошкольников с природой и ее сезонными изменениями. Трудовое экологическое воспитание является важным фактором в воспитании и развитии ребенка дошкольного возраста. Выполняя трудовые поручения на огороде, дети перенимают опыт, начиная с подготовки почвы для сеяния семян моркови, укропа, подсолнухов, кабачков, посадки картофеля, рассады помидор, баклажан и до сбора урожая. Развивающая среда служит не только  объектом и средством деятельности ребенка, но и позволяет формировать познавательные интересы, предпосылки поисковой деятельности, внимательность, наблюдательность, активность. Совместный труд на огороде дает возможность научиться ответственности, способствует формированию трудовых навыков и объединению детского коллектива. И, конечно, огород в детском саду, труд на свежем воздухе способствуют сохранению и укреплению здоровья ребят.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> </a:t>
            </a:r>
            <a:br>
              <a:rPr lang="ru-RU" altLang="ru-RU" smtClean="0"/>
            </a:br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ogoro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" t="3716" r="2702" b="3412"/>
          <a:stretch>
            <a:fillRect/>
          </a:stretch>
        </p:blipFill>
        <p:spPr>
          <a:xfrm>
            <a:off x="642938" y="571500"/>
            <a:ext cx="7500937" cy="53578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3" descr="IMG_089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7250" y="285750"/>
            <a:ext cx="6929438" cy="5715000"/>
          </a:xfrm>
          <a:ln w="57150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IMG_092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57688" y="357188"/>
            <a:ext cx="4357687" cy="3268662"/>
          </a:xfrm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7171" name="Содержимое 3" descr="IMG_090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000375"/>
            <a:ext cx="4357687" cy="3571875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467" flipH="1">
            <a:off x="1071563" y="642938"/>
            <a:ext cx="1801812" cy="181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6" descr="IMG_1027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5750" y="285750"/>
            <a:ext cx="4090988" cy="3429000"/>
          </a:xfrm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8195" name="Рисунок 7" descr="IMG_106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286000"/>
            <a:ext cx="4289425" cy="457200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25" y="142875"/>
            <a:ext cx="1785938" cy="236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5" descr="IMG_100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214313"/>
            <a:ext cx="4500562" cy="3375025"/>
          </a:xfrm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9219" name="Рисунок 6" descr="IMG_100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2357438"/>
            <a:ext cx="4826000" cy="428625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4143375"/>
            <a:ext cx="942975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642938"/>
            <a:ext cx="942975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6" descr="IMG_1000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88913"/>
            <a:ext cx="3808413" cy="3714750"/>
          </a:xfrm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0243" name="Рисунок 8" descr="IMG_10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5" y="1500188"/>
            <a:ext cx="4071938" cy="5148262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4357688"/>
            <a:ext cx="942975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142875"/>
            <a:ext cx="942975" cy="138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Words>170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Times New Roman</vt:lpstr>
      <vt:lpstr>Wingdings</vt:lpstr>
      <vt:lpstr>Тема Office</vt:lpstr>
      <vt:lpstr>Организация трудовой деятельности детей дошкольного возраста на огороде  детского сада</vt:lpstr>
      <vt:lpstr>Презентация PowerPoint</vt:lpstr>
      <vt:lpstr>Аннотация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Галина</cp:lastModifiedBy>
  <cp:revision>45</cp:revision>
  <dcterms:modified xsi:type="dcterms:W3CDTF">2022-12-16T06:11:22Z</dcterms:modified>
</cp:coreProperties>
</file>