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79" r:id="rId4"/>
    <p:sldId id="278" r:id="rId5"/>
    <p:sldId id="270" r:id="rId6"/>
    <p:sldId id="269" r:id="rId7"/>
    <p:sldId id="260" r:id="rId8"/>
    <p:sldId id="261" r:id="rId9"/>
    <p:sldId id="262" r:id="rId10"/>
    <p:sldId id="264" r:id="rId11"/>
    <p:sldId id="266" r:id="rId12"/>
    <p:sldId id="267" r:id="rId13"/>
    <p:sldId id="268" r:id="rId14"/>
    <p:sldId id="285" r:id="rId15"/>
    <p:sldId id="284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B9C7F-BDE1-48F9-8A0A-4523D78283CA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BACDF-2F57-48CD-A8EC-DD5A87ECBE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up/datai/189508/0001-002-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548681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«город Бугуруслан»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«Детский сад общеразвивающего вида №17»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с приоритетным осуществлением познавательно - речевого развития воспитанников</a:t>
            </a:r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274801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4293096"/>
            <a:ext cx="54726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Иванова С.М.                                                                                                                                   воспитатель высшей                                                                                                                                    квалификационной категории</a:t>
            </a: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Бугуруслан – 2022 г.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67544" y="2132937"/>
            <a:ext cx="81369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РАБОТЫ НА </a:t>
            </a:r>
            <a:r>
              <a:rPr kumimoji="0" lang="ru-RU" sz="24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ТЕМУ: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«Использование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технологий в работе с детьми дошкольного возраста»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 после сна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:\фото работа\Здоровье вода огород средняя\IMG_105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1484784"/>
            <a:ext cx="5184575" cy="3682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Прогулка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:\фото работа\Здоровье вода огород средняя\Вода Здоровье 19\IMG_103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052736"/>
            <a:ext cx="3968750" cy="2976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фото работа\Здоровье вода огород средняя\IMG_106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1124744"/>
            <a:ext cx="3596878" cy="3024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Воспитатель года\Надо\IMG_520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1560" y="4077072"/>
            <a:ext cx="3672408" cy="2231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ProfileWindows7\Desktop\Воспитатель года\Надо\IMG_4360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6016" y="4149080"/>
            <a:ext cx="3600400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Коррекционные технологии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ProfileWindows7\Desktop\Работа 2019\Фото 2020\Разное фото Солнышко 21 год\20211108_154914.jpg"/>
          <p:cNvPicPr/>
          <p:nvPr/>
        </p:nvPicPr>
        <p:blipFill>
          <a:blip r:embed="rId3" cstate="screen"/>
          <a:srcRect l="23377" r="23771"/>
          <a:stretch>
            <a:fillRect/>
          </a:stretch>
        </p:blipFill>
        <p:spPr bwMode="auto">
          <a:xfrm rot="5400000">
            <a:off x="1187622" y="1412777"/>
            <a:ext cx="2880321" cy="3456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ProfileWindows7\Desktop\Работа 2019\Фото 2020\Разное фото Солнышко 21 год\20211025_094756.jpg"/>
          <p:cNvPicPr/>
          <p:nvPr/>
        </p:nvPicPr>
        <p:blipFill>
          <a:blip r:embed="rId4" cstate="screen"/>
          <a:srcRect r="42681"/>
          <a:stretch>
            <a:fillRect/>
          </a:stretch>
        </p:blipFill>
        <p:spPr bwMode="auto">
          <a:xfrm rot="5400000">
            <a:off x="5110845" y="1738027"/>
            <a:ext cx="2664296" cy="3021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музыкального воздействия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F:\фото работа\Летняя работа 2022\20220523_090033.jpg"/>
          <p:cNvPicPr/>
          <p:nvPr/>
        </p:nvPicPr>
        <p:blipFill>
          <a:blip r:embed="rId3" cstate="screen"/>
          <a:srcRect r="29700"/>
          <a:stretch>
            <a:fillRect/>
          </a:stretch>
        </p:blipFill>
        <p:spPr bwMode="auto">
          <a:xfrm rot="5400000">
            <a:off x="1115616" y="1628800"/>
            <a:ext cx="2952328" cy="2808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фото работа\Летняя работа 2022\20220523_090156.jpg"/>
          <p:cNvPicPr/>
          <p:nvPr/>
        </p:nvPicPr>
        <p:blipFill>
          <a:blip r:embed="rId4" cstate="screen"/>
          <a:srcRect l="18237" r="14316"/>
          <a:stretch>
            <a:fillRect/>
          </a:stretch>
        </p:blipFill>
        <p:spPr bwMode="auto">
          <a:xfrm rot="5400000">
            <a:off x="4896035" y="1592797"/>
            <a:ext cx="2952329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4. Технологии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валеологического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просвещения родителей.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Серия занятий «Азбука здоровья»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pic>
        <p:nvPicPr>
          <p:cNvPr id="5" name="Рисунок 4" descr="F:\фото работа\Фото группа  Пчёлки\Занятие кожа\IMG_411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988840"/>
            <a:ext cx="2664296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F:\фото работа\Здоровье вода огород средняя\Вода Здоровье 19\IMG_1029.JPG"/>
          <p:cNvPicPr/>
          <p:nvPr/>
        </p:nvPicPr>
        <p:blipFill>
          <a:blip r:embed="rId4" cstate="screen"/>
          <a:srcRect r="27617"/>
          <a:stretch>
            <a:fillRect/>
          </a:stretch>
        </p:blipFill>
        <p:spPr bwMode="auto">
          <a:xfrm>
            <a:off x="3347864" y="2060848"/>
            <a:ext cx="252028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F:\фото работа\Здоровье вода огород средняя\Вода Здоровье 19\IMG_1033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4149080"/>
            <a:ext cx="295232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:\ProfileWindows7\Desktop\Воспитатель года\Надо\20220401_085813.jpg"/>
          <p:cNvPicPr/>
          <p:nvPr/>
        </p:nvPicPr>
        <p:blipFill>
          <a:blip r:embed="rId6" cstate="screen"/>
          <a:srcRect l="5583" r="40598"/>
          <a:stretch>
            <a:fillRect/>
          </a:stretch>
        </p:blipFill>
        <p:spPr bwMode="auto">
          <a:xfrm rot="5400000">
            <a:off x="6444206" y="1772818"/>
            <a:ext cx="2016227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F:\фото работа\Гриппп 8 Марта  Солнышко\IMG_0977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28184" y="4149080"/>
            <a:ext cx="2520280" cy="2121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D:\ProfileWindows7\Desktop\Воспитатель года\Надо\IMG_4413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11560" y="4221088"/>
            <a:ext cx="2592288" cy="2071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87220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Занимательная двигательная деятельность.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Спортивные праздники: 23 февраля, 9 мая, масленица, День Здоровья!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:\ProfileWindows7\Desktop\Новая папка\IMG_453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132856"/>
            <a:ext cx="2808312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ProfileWindows7\Desktop\Новая папка\IMG_462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2132856"/>
            <a:ext cx="2871837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ProfileWindows7\Desktop\Новая папка\IMG_4972.JPG"/>
          <p:cNvPicPr/>
          <p:nvPr/>
        </p:nvPicPr>
        <p:blipFill>
          <a:blip r:embed="rId5" cstate="screen"/>
          <a:srcRect t="8761"/>
          <a:stretch>
            <a:fillRect/>
          </a:stretch>
        </p:blipFill>
        <p:spPr bwMode="auto">
          <a:xfrm>
            <a:off x="4860032" y="4221088"/>
            <a:ext cx="2938656" cy="2026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:\ProfileWindows7\Desktop\Новая папка\IMG_5076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5576" y="4077072"/>
            <a:ext cx="3025775" cy="2269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 в нашей жизни значит немало.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детства твердила об этом мне мама.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нашей семье мы со спортом дружны.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Нам состязания очень нужны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/>
          </a:p>
        </p:txBody>
      </p:sp>
      <p:pic>
        <p:nvPicPr>
          <p:cNvPr id="5" name="Picture 2" descr="D:\ProfileWindows7\Desktop\Воспитатель года\Надо\20220318_1805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4509120"/>
            <a:ext cx="3043830" cy="1712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РАБОТА 2014\Конкурс Здоровье\Новая папка\IMG_20180224_093400_87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19872" y="2204864"/>
            <a:ext cx="244827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ProfileWindows7\Desktop\РАБОТА 2014\Конкурс Здоровье\Новая папка\1521900035412_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84168" y="2204864"/>
            <a:ext cx="223224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:\ProfileWindows7\Desktop\image-0-02-08-14beb7827527ec3ee2c349de210f9a57da42f412d420823fca088a919cbeeec3-V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7544" y="1988840"/>
            <a:ext cx="280831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:\ProfileWindows7\Desktop\Работа 2019\Фото 2020\Акция прививки\20220428_173359.jpg"/>
          <p:cNvPicPr/>
          <p:nvPr/>
        </p:nvPicPr>
        <p:blipFill>
          <a:blip r:embed="rId7" cstate="screen"/>
          <a:srcRect l="16149" r="8867"/>
          <a:stretch>
            <a:fillRect/>
          </a:stretch>
        </p:blipFill>
        <p:spPr bwMode="auto">
          <a:xfrm rot="5400000">
            <a:off x="744287" y="4304385"/>
            <a:ext cx="2232248" cy="2065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1.Медико-профилактические технологии.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среды.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D:\ProfileWindows7\Desktop\Воспитатель года\Надо\IMG_0988.JPG"/>
          <p:cNvPicPr/>
          <p:nvPr/>
        </p:nvPicPr>
        <p:blipFill>
          <a:blip r:embed="rId3" cstate="screen"/>
          <a:srcRect r="12782" b="17500"/>
          <a:stretch>
            <a:fillRect/>
          </a:stretch>
        </p:blipFill>
        <p:spPr bwMode="auto">
          <a:xfrm>
            <a:off x="683568" y="1556792"/>
            <a:ext cx="3312368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ProfileWindows7\Desktop\Воспитатель года\Надо\IMG_0982.JPG"/>
          <p:cNvPicPr/>
          <p:nvPr/>
        </p:nvPicPr>
        <p:blipFill>
          <a:blip r:embed="rId4" cstate="screen"/>
          <a:srcRect l="9904" r="11502"/>
          <a:stretch>
            <a:fillRect/>
          </a:stretch>
        </p:blipFill>
        <p:spPr bwMode="auto">
          <a:xfrm>
            <a:off x="899592" y="3933056"/>
            <a:ext cx="302433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Воспитатель года\Надо\IMG_20190923_11034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1628800"/>
            <a:ext cx="266429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ProfileWindows7\Desktop\Воспитатель года\Надо\IMG_106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0800000" flipV="1">
            <a:off x="5292080" y="4221088"/>
            <a:ext cx="2736304" cy="1959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Физкультурно-оздоровительная технология.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Физкультурные занятия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ProfileWindows7\Desktop\Работа 2019\Фото 2020\Разное фото Солнышко 21 год\20211126_090400.jpg"/>
          <p:cNvPicPr/>
          <p:nvPr/>
        </p:nvPicPr>
        <p:blipFill>
          <a:blip r:embed="rId3" cstate="screen"/>
          <a:srcRect r="44123"/>
          <a:stretch>
            <a:fillRect/>
          </a:stretch>
        </p:blipFill>
        <p:spPr bwMode="auto">
          <a:xfrm rot="5400000">
            <a:off x="755575" y="980729"/>
            <a:ext cx="295233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ProfileWindows7\Desktop\Работа 2019\Фото 2020\Разное фото Солнышко 21 год\20211126_09203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124744"/>
            <a:ext cx="345638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Воспитатель года\Надо\IMG_1009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3933056"/>
            <a:ext cx="338708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ProfileWindows7\Desktop\Воспитатель года\Надо\IMG_1021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7584" y="4077072"/>
            <a:ext cx="3096344" cy="2169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944216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69269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 образовательные технологии.</a:t>
            </a: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Технологии сохранения и стимулирования здоровья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628800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:\ProfileWindows7\Desktop\РАБОТА 2014\ФОТО РАБОТА\Зима, физра 17\143___01\IMG_440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492896"/>
            <a:ext cx="4297685" cy="3205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ProfileWindows7\Desktop\РАБОТА 2014\ФОТО РАБОТА\Зима, физра 17\143___01\IMG_440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2492896"/>
            <a:ext cx="3643585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up/datai/189508/0001-002-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35696" y="839043"/>
            <a:ext cx="64087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Подвижные игры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D:\ProfileWindows7\Desktop\Новая папка\IMG_462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556792"/>
            <a:ext cx="403244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F:\фото работа\Прогулка весна 2017\IMG_520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924944"/>
            <a:ext cx="4082529" cy="3007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up/datai/189508/0001-002-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 flipH="1">
            <a:off x="1259632" y="829877"/>
            <a:ext cx="62646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Пальчиковая гимнастика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F:\фото работа\Проект домашние животные и космос\IMG_371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412776"/>
            <a:ext cx="374441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ProfileWindows7\Desktop\РАБОТА 2014\ФОТО РАБОТА\Проект домашние животные и космос\IMG_370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2348880"/>
            <a:ext cx="417646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up/datai/189508/0001-002-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55576" y="449569"/>
            <a:ext cx="68042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95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Физкультминутка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955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«Белые кораблики»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:\фото работа\Здоровье вода огород средняя\IMG_104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1772816"/>
            <a:ext cx="5184575" cy="3302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Ритмопластика</a:t>
            </a:r>
            <a:b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:\фото работа\Летняя работа 2022\20220708_093126.jpg"/>
          <p:cNvPicPr/>
          <p:nvPr/>
        </p:nvPicPr>
        <p:blipFill>
          <a:blip r:embed="rId3" cstate="screen"/>
          <a:srcRect l="12827" r="21593"/>
          <a:stretch>
            <a:fillRect/>
          </a:stretch>
        </p:blipFill>
        <p:spPr bwMode="auto">
          <a:xfrm>
            <a:off x="1835696" y="1412776"/>
            <a:ext cx="5400600" cy="3570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900igr.net/up/datai/189508/0001-002-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3265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Технологии обучения здоровому образу жизни </a:t>
            </a:r>
            <a:r>
              <a:rPr lang="ru-RU" dirty="0"/>
              <a:t/>
            </a:r>
            <a:br>
              <a:rPr lang="ru-RU" dirty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Утренняя зарядка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Рисунок 8" descr="D:\ProfileWindows7\Desktop\Новая папка\IMG_481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348880"/>
            <a:ext cx="3662412" cy="2926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:\ProfileWindows7\Desktop\Новая папка\IMG_480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2348880"/>
            <a:ext cx="367240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85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1.Медико-профилактические технологии.  Организация здоровьесберегающей среды. </vt:lpstr>
      <vt:lpstr>2. Физкультурно-оздоровительная технология. Физкультурные занятия </vt:lpstr>
      <vt:lpstr> </vt:lpstr>
      <vt:lpstr>Слайд 5</vt:lpstr>
      <vt:lpstr>Слайд 6</vt:lpstr>
      <vt:lpstr>Слайд 7</vt:lpstr>
      <vt:lpstr>Ритмопластика </vt:lpstr>
      <vt:lpstr>           Технологии обучения здоровому образу жизни  Утренняя зарядка   </vt:lpstr>
      <vt:lpstr>Гимнастика после сна</vt:lpstr>
      <vt:lpstr>Прогулка</vt:lpstr>
      <vt:lpstr>Коррекционные технологии Сказкотерапия </vt:lpstr>
      <vt:lpstr>Технология музыкального воздействия</vt:lpstr>
      <vt:lpstr>4. Технологии валеологического просвещения родителей. Серия занятий «Азбука здоровья» </vt:lpstr>
      <vt:lpstr>Занимательная двигательная деятельность. Спортивные праздники: 23 февраля, 9 мая, масленица, День Здоровья!</vt:lpstr>
      <vt:lpstr>Работа с родителями.  Спорт в нашей жизни значит немало. С детства твердила об этом мне мама. В нашей семье мы со спортом дружны. Нам состязания очень нужны.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Иванова С.М.</dc:creator>
  <cp:lastModifiedBy>Иванова С.М.</cp:lastModifiedBy>
  <cp:revision>54</cp:revision>
  <dcterms:created xsi:type="dcterms:W3CDTF">2022-10-08T12:21:27Z</dcterms:created>
  <dcterms:modified xsi:type="dcterms:W3CDTF">2022-12-16T04:18:48Z</dcterms:modified>
</cp:coreProperties>
</file>