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0FA24-BFDD-44FA-933E-5108F17E9E39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4AE1E-677D-4266-AF78-BC921FB55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B4AE1E-677D-4266-AF78-BC921FB55D2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81DDD-97A7-47C0-960C-9C9C87080594}" type="datetimeFigureOut">
              <a:rPr lang="ru-RU" smtClean="0"/>
              <a:pPr/>
              <a:t>12.12.2022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AF461-B81B-4BA7-B045-083ED8F089C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142852"/>
            <a:ext cx="56905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Пернатые нашего </a:t>
            </a:r>
          </a:p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</a:t>
            </a:r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рая.</a:t>
            </a:r>
          </a:p>
        </p:txBody>
      </p:sp>
      <p:pic>
        <p:nvPicPr>
          <p:cNvPr id="15362" name="Picture 2" descr="Синица большая   (Parinae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643050"/>
            <a:ext cx="2987945" cy="20002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5366" name="Picture 6" descr="Щегол   (Carduelis carduelis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429132"/>
            <a:ext cx="3000396" cy="200026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5368" name="Picture 8" descr="Фото - снигирь. Фотоальбом - Мои Любимые животные. Автор - AleksBlackWolf. Ваши фото без ограничений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1643050"/>
            <a:ext cx="2842480" cy="19288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5370" name="Picture 10" descr="Mr. Andreich - Пятничное. Про дятла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2786058"/>
            <a:ext cx="1928786" cy="289317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5372" name="Picture 12" descr="Викторина по Кузнецкому Алатау. &quot;Покорители вершин&quot; - страница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4286256"/>
            <a:ext cx="2786082" cy="214475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3108" y="500042"/>
            <a:ext cx="42477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Cambria" pitchFamily="18" charset="0"/>
              </a:rPr>
              <a:t>Птицы наши друзья.</a:t>
            </a:r>
          </a:p>
          <a:p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1285860"/>
            <a:ext cx="826450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В Самарской области живут разные птицы.</a:t>
            </a:r>
          </a:p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Всего 235 видов, из которых 195 гнездящихся,</a:t>
            </a:r>
          </a:p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остальные перелётные и залётные.</a:t>
            </a:r>
          </a:p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К последним относятся лебедь – кликун, </a:t>
            </a:r>
          </a:p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журавль серый и т.д.</a:t>
            </a:r>
          </a:p>
        </p:txBody>
      </p:sp>
      <p:pic>
        <p:nvPicPr>
          <p:cNvPr id="13314" name="Picture 2" descr="Лебедь-клику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929066"/>
            <a:ext cx="3824246" cy="255074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3316" name="Picture 4" descr="Серый журавль, серый журавль (Grus grus), полевые признаки ареал распространение характер пребывания биотоп серый журавль даты 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9" y="3939424"/>
            <a:ext cx="3731699" cy="256140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50361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Люди хорошо относятся к птицам особенно это видно зимой и весной.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Чтобы помочь зимующим птицам нашего города, необходимо знать 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чем они кормятся? Зимой птицам не только холодно но и голодно.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Птицам самим зимой очень сложно найти корм. и многие птицы из леса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 прилетают в город. Люди приходят птицам на помощь, делают кормушки,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тем самым помогая им выжить зимой.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                       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57422" y="2285992"/>
            <a:ext cx="511325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Птицам холодно зимой,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Птицам голодно порой.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Вы, ребята поспешите,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Их бедняжек покормите.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Крошки, семечки и сало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Вот чего им не хватало.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Ягоды рябины, орехи и пшено,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В кормушки положите сделайте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добро!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Сохранить природу, мы можем без труда,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Повесим лишь кормушки у своего окна.</a:t>
            </a:r>
          </a:p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Ведь все на свете птицы нам с тобой друзья!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6215082"/>
            <a:ext cx="6599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mbria" pitchFamily="18" charset="0"/>
              </a:rPr>
              <a:t>Покормите птиц зимой, они нуждаются в нашей помощи!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7849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Cambria" pitchFamily="18" charset="0"/>
              </a:rPr>
              <a:t>Правила которые, должны соблюдать люди.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285860"/>
            <a:ext cx="849296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1. Не разоряйте птичьих гнёзд.</a:t>
            </a:r>
          </a:p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2. Не лови и не уноси домой птенцов и птиц.</a:t>
            </a:r>
          </a:p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3. Не подходи близко к гнёздам.</a:t>
            </a:r>
          </a:p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4. Не пускай гулять в лес собаку весной и летом.</a:t>
            </a:r>
          </a:p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5. Не шуми в лесу.</a:t>
            </a:r>
          </a:p>
          <a:p>
            <a:r>
              <a:rPr lang="ru-RU" sz="2800" b="1" dirty="0">
                <a:solidFill>
                  <a:schemeClr val="bg1"/>
                </a:solidFill>
                <a:latin typeface="Cambria" pitchFamily="18" charset="0"/>
              </a:rPr>
              <a:t>6. Без птиц не будет урожая.</a:t>
            </a:r>
          </a:p>
        </p:txBody>
      </p:sp>
      <p:pic>
        <p:nvPicPr>
          <p:cNvPr id="2050" name="Picture 2" descr="Детям и пенсионерам помогут больше узнать о наших птицах AIF.BY Аргументы и Фак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000504"/>
            <a:ext cx="2571768" cy="171344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2052" name="Picture 4" descr="Прекрасный мир птиц &quot; Прекрасная природа &quot; По лабиринтам галерей &quot; Поздравления/Флейм &quot; Форум Всё Для Всех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4929198"/>
            <a:ext cx="2631360" cy="1755835"/>
          </a:xfrm>
          <a:prstGeom prst="rect">
            <a:avLst/>
          </a:prstGeom>
          <a:noFill/>
        </p:spPr>
      </p:pic>
      <p:pic>
        <p:nvPicPr>
          <p:cNvPr id="2054" name="Picture 6" descr="Работы фотографа Сергея Жданова. Птицы. Часть 2. (30 фото) &quot;…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857628"/>
            <a:ext cx="2821761" cy="18811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819557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Cambria" pitchFamily="18" charset="0"/>
              </a:rPr>
              <a:t>Многие птицы занесены в «Красную книгу» и</a:t>
            </a:r>
          </a:p>
          <a:p>
            <a:r>
              <a:rPr lang="ru-RU" sz="2400" b="1" dirty="0">
                <a:solidFill>
                  <a:schemeClr val="bg1"/>
                </a:solidFill>
                <a:latin typeface="Cambria" pitchFamily="18" charset="0"/>
              </a:rPr>
              <a:t> наша задача сохранить редкие, вымирающие виды.</a:t>
            </a:r>
          </a:p>
          <a:p>
            <a:r>
              <a:rPr lang="ru-RU" sz="2400" b="1" dirty="0">
                <a:solidFill>
                  <a:schemeClr val="bg1"/>
                </a:solidFill>
                <a:latin typeface="Cambria" pitchFamily="18" charset="0"/>
              </a:rPr>
              <a:t>Это такие как: клинтух, трясогузка жёлтая, глухарь,</a:t>
            </a:r>
          </a:p>
          <a:p>
            <a:r>
              <a:rPr lang="ru-RU" sz="2400" b="1" dirty="0">
                <a:solidFill>
                  <a:schemeClr val="bg1"/>
                </a:solidFill>
                <a:latin typeface="Cambria" pitchFamily="18" charset="0"/>
              </a:rPr>
              <a:t>Огарь, черноголовый хохотун, неясыть, скопа, филин,</a:t>
            </a:r>
          </a:p>
          <a:p>
            <a:r>
              <a:rPr lang="ru-RU" sz="2400" b="1" dirty="0">
                <a:solidFill>
                  <a:schemeClr val="bg1"/>
                </a:solidFill>
                <a:latin typeface="Cambria" pitchFamily="18" charset="0"/>
              </a:rPr>
              <a:t>Зелёный дятел, орлан - белохвост, и многие другие.</a:t>
            </a:r>
          </a:p>
          <a:p>
            <a:endParaRPr lang="ru-RU" sz="24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1026" name="Picture 2" descr="Фотография Трясогуска желтая ( Citrine Wagtail ) из раздела фотоохота 1745657 - фото.сайт - Photosight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428868"/>
            <a:ext cx="2525652" cy="1785950"/>
          </a:xfrm>
          <a:prstGeom prst="rect">
            <a:avLst/>
          </a:prstGeom>
          <a:noFill/>
        </p:spPr>
      </p:pic>
      <p:pic>
        <p:nvPicPr>
          <p:cNvPr id="1028" name="Picture 4" descr="Дневник Вячеслав_Рунов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786322"/>
            <a:ext cx="2428892" cy="171920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30" name="Picture 6" descr="Зоологический форум / Дятлообразные(Piciform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786058"/>
            <a:ext cx="2166916" cy="183202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32" name="Picture 8" descr="НОВОСТИ НА МЕТЕОНОВЕ - Орлан онлай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2428868"/>
            <a:ext cx="2571768" cy="17873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34" name="Picture 10" descr="ХОХОТУН ЧЕРНОГОЛОВЫЙ фотографи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4857760"/>
            <a:ext cx="2171463" cy="16430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pic>
        <p:nvPicPr>
          <p:cNvPr id="1036" name="Picture 12" descr="katyaburg.r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643446"/>
            <a:ext cx="2547913" cy="191093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301</Words>
  <Application>Microsoft Office PowerPoint</Application>
  <PresentationFormat>Экран (4:3)</PresentationFormat>
  <Paragraphs>42</Paragraphs>
  <Slides>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Cambria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</dc:creator>
  <cp:lastModifiedBy>1</cp:lastModifiedBy>
  <cp:revision>19</cp:revision>
  <dcterms:created xsi:type="dcterms:W3CDTF">2014-12-16T19:20:33Z</dcterms:created>
  <dcterms:modified xsi:type="dcterms:W3CDTF">2022-12-12T16:32:32Z</dcterms:modified>
</cp:coreProperties>
</file>