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3317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  <p:extLst>
      <p:ext uri="{BB962C8B-B14F-4D97-AF65-F5344CB8AC3E}">
        <p14:creationId xmlns:p14="http://schemas.microsoft.com/office/powerpoint/2010/main" val="459743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10" y="2882"/>
            <a:ext cx="9145310" cy="6855118"/>
          </a:xfrm>
        </p:spPr>
      </p:pic>
    </p:spTree>
    <p:extLst>
      <p:ext uri="{BB962C8B-B14F-4D97-AF65-F5344CB8AC3E}">
        <p14:creationId xmlns:p14="http://schemas.microsoft.com/office/powerpoint/2010/main" val="806100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911574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2523" cy="6858000"/>
          </a:xfrm>
        </p:spPr>
      </p:pic>
    </p:spTree>
    <p:extLst>
      <p:ext uri="{BB962C8B-B14F-4D97-AF65-F5344CB8AC3E}">
        <p14:creationId xmlns:p14="http://schemas.microsoft.com/office/powerpoint/2010/main" val="696041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91838" cy="6858000"/>
          </a:xfrm>
        </p:spPr>
      </p:pic>
    </p:spTree>
    <p:extLst>
      <p:ext uri="{BB962C8B-B14F-4D97-AF65-F5344CB8AC3E}">
        <p14:creationId xmlns:p14="http://schemas.microsoft.com/office/powerpoint/2010/main" val="3881505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3604560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1175680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2523" cy="6858000"/>
          </a:xfrm>
        </p:spPr>
      </p:pic>
    </p:spTree>
    <p:extLst>
      <p:ext uri="{BB962C8B-B14F-4D97-AF65-F5344CB8AC3E}">
        <p14:creationId xmlns:p14="http://schemas.microsoft.com/office/powerpoint/2010/main" val="3018155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84700" cy="6858000"/>
          </a:xfrm>
        </p:spPr>
      </p:pic>
    </p:spTree>
    <p:extLst>
      <p:ext uri="{BB962C8B-B14F-4D97-AF65-F5344CB8AC3E}">
        <p14:creationId xmlns:p14="http://schemas.microsoft.com/office/powerpoint/2010/main" val="2028183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307297073"/>
      </p:ext>
    </p:extLst>
  </p:cSld>
  <p:clrMapOvr>
    <a:masterClrMapping/>
  </p:clrMapOvr>
</p:sld>
</file>

<file path=ppt/theme/theme1.xml><?xml version="1.0" encoding="utf-8"?>
<a:theme xmlns:a="http://schemas.openxmlformats.org/drawingml/2006/main" name="Гимнастика для глаз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Гимнастика для глаз</Template>
  <TotalTime>1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Гимнастика для глаз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uzer</dc:creator>
  <cp:lastModifiedBy>uzer</cp:lastModifiedBy>
  <cp:revision>1</cp:revision>
  <dcterms:created xsi:type="dcterms:W3CDTF">2022-12-16T04:02:18Z</dcterms:created>
  <dcterms:modified xsi:type="dcterms:W3CDTF">2022-12-16T04:03:25Z</dcterms:modified>
</cp:coreProperties>
</file>