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02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6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4373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27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869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556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391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635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831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7998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18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455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424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FE453-B412-425E-A611-8025D2CE41E8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28D3C-C82C-4D8B-8535-25F84D5B81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384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4221713_1-abrakadabra-fun-p-shablon-prezentatsii-semya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6691" y="1021493"/>
            <a:ext cx="10764981" cy="44566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ПРОЕКТ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6700" i="1" dirty="0" smtClean="0">
                <a:solidFill>
                  <a:srgbClr val="7030A0"/>
                </a:solidFill>
                <a:latin typeface="+mn-lt"/>
              </a:rPr>
              <a:t>Кладовая здоровья</a:t>
            </a:r>
            <a:br>
              <a:rPr lang="ru-RU" sz="6700" i="1" dirty="0" smtClean="0">
                <a:solidFill>
                  <a:srgbClr val="7030A0"/>
                </a:solidFill>
                <a:latin typeface="+mn-lt"/>
              </a:rPr>
            </a:br>
            <a:r>
              <a:rPr lang="ru-RU" sz="6700" i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6700" i="1" dirty="0" smtClean="0">
                <a:solidFill>
                  <a:srgbClr val="7030A0"/>
                </a:solidFill>
                <a:latin typeface="+mn-lt"/>
              </a:rPr>
            </a:br>
            <a:r>
              <a:rPr lang="ru-RU" sz="6700" i="1" dirty="0" smtClean="0">
                <a:solidFill>
                  <a:srgbClr val="7030A0"/>
                </a:solidFill>
                <a:latin typeface="+mn-lt"/>
              </a:rPr>
              <a:t>            </a:t>
            </a:r>
            <a:r>
              <a:rPr lang="ru-RU" sz="2200" dirty="0" smtClean="0">
                <a:solidFill>
                  <a:srgbClr val="7030A0"/>
                </a:solidFill>
                <a:latin typeface="+mn-lt"/>
              </a:rPr>
              <a:t>Выполнила: Семенова О.А.</a:t>
            </a:r>
            <a:endParaRPr lang="ru-RU" sz="2200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991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10" y="4572000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122142" y="420130"/>
            <a:ext cx="769414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Информирование родителей </a:t>
            </a:r>
            <a:endParaRPr lang="ru-RU" sz="2800" dirty="0" smtClean="0">
              <a:solidFill>
                <a:srgbClr val="FF000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 о реализации проекта.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Дорогие мамы и папы!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Мы хотим много узнать о витаминах, будем рады, если вы нам поможете разобраться , какие витамины полезные, те, что продают в аптеке или же те, что мы получаем, принимая полезную пищу.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Ваши дети.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Анкетирование родителей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«Здоровое питание-залог здоровья!»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31" y="4794422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660821" y="902971"/>
          <a:ext cx="9176951" cy="581146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297339"/>
                <a:gridCol w="2440135"/>
                <a:gridCol w="2127469"/>
                <a:gridCol w="2312008"/>
              </a:tblGrid>
              <a:tr h="328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Образовательная область</a:t>
                      </a:r>
                      <a:endParaRPr lang="ru-RU" sz="1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Совместная деятельность взрослых и детей</a:t>
                      </a:r>
                      <a:endParaRPr lang="ru-RU" sz="1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Самостоятельная деятельность детей</a:t>
                      </a:r>
                      <a:endParaRPr lang="ru-RU" sz="1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Взаимодействие с семьёй</a:t>
                      </a:r>
                      <a:endParaRPr lang="ru-RU" sz="1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</a:tr>
              <a:tr h="91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Познавательное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развитие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НОД. «Польза витаминов для организма».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Беседа: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 «Витамины я люблю – быть здоровым я хочу»;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«Витаминная семейка».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«Солнечный витамин».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Лото «В саду и в огороде»;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Домино «Овощи и фрукты» 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Поиск информации о пользе овощей, фруктов и ягод.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Картотека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«Витамины»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</a:tr>
              <a:tr h="1642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Речевое развитие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Чтение художественной литературы: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 </a:t>
                      </a:r>
                      <a:r>
                        <a:rPr lang="ru-RU" sz="10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Ю.Тувим</a:t>
                      </a: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«Овощи»;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 Н.Егоров «Редиска», «Горох», «Огурцы», «Помидор»;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Загадки об овощах, фруктах, ягодах;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Русская народная сказка «Вершки и корешки»;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Д. </a:t>
                      </a:r>
                      <a:r>
                        <a:rPr lang="ru-RU" sz="10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Родари</a:t>
                      </a: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«Приключения </a:t>
                      </a:r>
                      <a:r>
                        <a:rPr lang="ru-RU" sz="10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Чиполлино</a:t>
                      </a: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 Д. Хармс «Очень вкусный пирог».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Рассматривание иллюстраций в книгах, копирование слов по теме проекта.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Составление рассказа про витамины.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Чтение и заучивание загадок об овощах и фруктах, ягодах.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</a:tr>
              <a:tr h="660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Социально-коммуника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тивное развитие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С/р. игры:«Магазин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«Фруктовое кафе».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Инсценировка диалога «Овощи-фрукты»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Д/и. «Угадай на ощупь»;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«Угадай на вкус».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Инсценировка сказки «Репка»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Изготовление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шапочек для инсценировки..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</a:tr>
              <a:tr h="9997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Художественно-эстетическое развитие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Рисование </a:t>
                      </a: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«Фруктовая фантазия»;</a:t>
                      </a: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Лепка «Что созрело в саду и огороде?»;</a:t>
                      </a: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Аппликация «Овощи в корзинке», «Ваза с фруктами»</a:t>
                      </a: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Конструирование «Ягодка» (из бросового материала) 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Рисование, аппликация и  лепка по замыслу детей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</a:tr>
              <a:tr h="903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Физическое развитие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«Собери урожай» (эстафета). Пальчиковая гимнастика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Мы капусту рубим».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«Апельсин»;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«Салат»;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«Хозяйка с базара пришла».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Подвижные игры, упражнения с инвентарём уголка физкультуры </a:t>
                      </a:r>
                      <a:endParaRPr lang="ru-RU" sz="10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Картотека подвижных игр с детьми на свежем воздухе.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9987" marR="19987" marT="0" marB="0"/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940908" y="115331"/>
            <a:ext cx="736462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Реализация проекта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10" y="4572000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314832" y="1657527"/>
            <a:ext cx="8287265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Итог реализации проекта.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Повторное анкетирование родителей.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Коллективный альбом «</a:t>
            </a: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Кладовая</a:t>
            </a:r>
            <a:r>
              <a:rPr kumimoji="0" lang="ru-RU" sz="2800" b="0" i="0" u="none" strike="noStrike" cap="none" normalizeH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здоровья</a:t>
            </a: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0242" y="84221"/>
            <a:ext cx="4872789" cy="637674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3" y="1070919"/>
            <a:ext cx="10552443" cy="3385751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4600" b="1" dirty="0" smtClean="0">
                <a:solidFill>
                  <a:srgbClr val="FF0000"/>
                </a:solidFill>
              </a:rPr>
              <a:t>Участники проекта</a:t>
            </a:r>
            <a:r>
              <a:rPr lang="ru-RU" sz="4600" dirty="0" smtClean="0">
                <a:solidFill>
                  <a:srgbClr val="FF0000"/>
                </a:solidFill>
              </a:rPr>
              <a:t>: </a:t>
            </a:r>
          </a:p>
          <a:p>
            <a:pPr algn="l"/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     воспитатель Семенова О.А. ,дети  5-6 лет, родители.                             </a:t>
            </a:r>
          </a:p>
          <a:p>
            <a:pPr algn="l"/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31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ru-RU" sz="4600" b="1" dirty="0" smtClean="0">
                <a:solidFill>
                  <a:srgbClr val="FF0000"/>
                </a:solidFill>
              </a:rPr>
              <a:t>Объект исследования</a:t>
            </a:r>
            <a:r>
              <a:rPr lang="ru-RU" sz="4600" dirty="0" smtClean="0">
                <a:solidFill>
                  <a:srgbClr val="FF0000"/>
                </a:solidFill>
              </a:rPr>
              <a:t>: 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натуральные витамины.    </a:t>
            </a:r>
            <a:r>
              <a:rPr lang="ru-RU" dirty="0" smtClean="0"/>
              <a:t>                                                   </a:t>
            </a:r>
          </a:p>
          <a:p>
            <a:pPr algn="l"/>
            <a:endParaRPr lang="ru-RU" sz="46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4600" b="1" dirty="0" smtClean="0">
                <a:solidFill>
                  <a:srgbClr val="FF0000"/>
                </a:solidFill>
              </a:rPr>
              <a:t>Тип проекта</a:t>
            </a:r>
            <a:r>
              <a:rPr lang="ru-RU" sz="4600" dirty="0" smtClean="0">
                <a:solidFill>
                  <a:srgbClr val="FF0000"/>
                </a:solidFill>
              </a:rPr>
              <a:t>: 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информационно-познавательный, краткосрочный, групповой.</a:t>
            </a:r>
          </a:p>
          <a:p>
            <a:pPr algn="l"/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9" y="4596714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336187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9" y="4596714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29945" y="922637"/>
            <a:ext cx="9794789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Актуальность.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 настоящее время с экранов телевизоров и других средств массовой информации часто звучит реклама витаминов-таблеток, чипсов, сухариков и других вредных продуктов. Поэтому важно, чтобы у детей были сформированы знания о правильном питании и пользе натуральных витаминов. Потому что правильное питание – это залог хорошего самочувствия, работоспособности, активной деятельности, отличного настроения, важнейшее и непременное условие нашего здоровья и долголетия.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формирование познавательной           активности детей в процессе изучения представлений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 здоровом питании пользе натуральных витаминов.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9" y="4596714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380735" y="329514"/>
            <a:ext cx="813074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 Формировать представления о здоровом питании,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о пользе натуральных витаминов.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 Создать условия для формирования у детей представлений о здоровом питании.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▪Развивать  познавательную активность посредством игровой, трудовой и практической деятельности.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 Способствовать развитию творческих способностей детей, умения работать сообща, согласовывая свои действия;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▪Воспитывать стремление к здоровому образу жизни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 Обогащать словарь детей; стимулировать развитие коммуникативных навыков.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Привлекать родителей к совместной деятельности по теме проекта.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438401" y="930876"/>
          <a:ext cx="9102810" cy="5694934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4550929"/>
                <a:gridCol w="4551881"/>
              </a:tblGrid>
              <a:tr h="230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личностные</a:t>
                      </a:r>
                      <a:endParaRPr lang="ru-RU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991" marR="439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продуктивные</a:t>
                      </a:r>
                      <a:endParaRPr lang="ru-RU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991" marR="43991" marT="0" marB="0"/>
                </a:tc>
              </a:tr>
              <a:tr h="4828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У детей сформированы представления о здоровом питании, пользе натуральных витаминов.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Развита познавательная активность, творческие способности.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Словарный запас детей расширен.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Созданы условия для формирования представлений о правильном питании.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Воспитано стремление к здоровому образу жизни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Родители привлечены к участию в проекте.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991" marR="439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Рассказы детей.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Сюжетно-ролевые игры.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Инсценировка диалог овощей.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Рисунки.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Аппликации.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Коллективный альбом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«Кладовая</a:t>
                      </a:r>
                      <a:r>
                        <a:rPr lang="ru-RU" sz="18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здоровья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».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Картотека стихов и загадок об овощах и фруктах.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Конспекты НОД, беседы, научно-познавательные мультфильмы, дидактические игры, подобраны энциклопедии, книги для чтения.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Разработаны анкеты, </a:t>
                      </a: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консультация для родителей «Витамины с грядки».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Памятка «Здоровое питание» 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3991" marR="43991" marT="0" marB="0"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407243" y="0"/>
            <a:ext cx="374666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29665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9" y="4596714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46422" y="634314"/>
            <a:ext cx="9910119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Оценка эффективности реализации проекта.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▪Анализ детских работ на тему «Кладовая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здоровья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».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▪Беседы с детьми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▪Наблюдение за самостоятельной деятельностью воспитанников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▪Увеличение количества семей, принявших участие в проектной 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▪Анализ анкетирования родителей.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9" y="4596714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53946" y="411892"/>
            <a:ext cx="771885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Определение проблемы для детей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Ребята утром почтальон принес нам письмо.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Посмотрите сколько марок на нем. Как вы думаете, как долго оно путешествовало.                  (Ответы детей).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Давайте проверим ваши предположения.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Письмо.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Ребята, пишет вам слонёнок. Я живу в далёкой Африке. Доктор Айболит сказал, что мне нужны витамины. Подскажите, где мне их взять.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Слонёнок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Бубу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9" y="4596714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57207" y="1746503"/>
          <a:ext cx="8712547" cy="315468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903879"/>
                <a:gridCol w="2903879"/>
                <a:gridCol w="290478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Что мы знаем?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Что хотим узнать?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Как узнать?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Витамины продаются в аптеке. 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(Арина)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Купить сок в магазине.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(Матвей)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Поесть яблок.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(Маша 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Витамины полезные. (Даша 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Как делают витамины? (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Варя)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Зачем нужны витамины? 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(Кирилл)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Сколько нужно есть витаминов?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    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(Ангелина)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Спросить у доктора.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   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(Василиса)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Прочитать в книгах.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 </a:t>
                      </a: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(Аня ) 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Спросить у родителей.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(Кира)        </a:t>
                      </a:r>
                      <a:endParaRPr lang="ru-RU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026716" y="184558"/>
            <a:ext cx="679508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темы проекта.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10" y="4572000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wpwhbrhowtirtj2-tj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10" y="4572000"/>
            <a:ext cx="2795135" cy="1923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29233" y="1252151"/>
          <a:ext cx="8773298" cy="512168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924127"/>
                <a:gridCol w="2924127"/>
                <a:gridCol w="2925044"/>
              </a:tblGrid>
              <a:tr h="1847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ЦЕНТР НАУКИ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Разработать памятку «Что нужно для здоровья». Сделать альбом «Где живут витамины»; рассмотреть детскую энциклопедию «Твое тело». 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ЦЕНТР ИГРЫ </a:t>
                      </a:r>
                      <a:b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Больница. </a:t>
                      </a:r>
                      <a:b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Скорая помощь.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ЦЕНТР МАТЕМАТИКИ</a:t>
                      </a:r>
                      <a:b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Работа с карточками, сосчитать по календарю, кто сколько дней проболел.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</a:tr>
              <a:tr h="1591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ЦЕНТР ИСКУССТВА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Нарисовать «здорового» человека и больного.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Рисовать овощи и фрукты, ягоды..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FF0000"/>
                          </a:solidFill>
                        </a:rPr>
                        <a:t>Витамины</a:t>
                      </a:r>
                      <a:endParaRPr lang="ru-RU" sz="3600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ЦЕНТР ПЕСКА И ВОДЫ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Строительство пляжа, бассейна.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</a:tr>
              <a:tr h="1437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ЦЕНТР КНИГИ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Прочитать «Мойдодыр»,»Айболит» Чуковского, написать письмо заболевшему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слонёнку</a:t>
                      </a:r>
                      <a:endParaRPr lang="ru-RU" sz="160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ЦЕНТР ДВИЖЕНИЯ.</a:t>
                      </a:r>
                      <a:b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Разучить упражнения с нетрадиционным физкультурным оборудованием.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Кулинарии.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Сделать салат «Витаминный»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799" marR="55799" marT="0" marB="0"/>
                </a:tc>
              </a:tr>
            </a:tbl>
          </a:graphicData>
        </a:graphic>
      </p:graphicFrame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843848" y="453081"/>
            <a:ext cx="511569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Разработка плана проекта.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809</Words>
  <Application>Microsoft Office PowerPoint</Application>
  <PresentationFormat>Произвольный</PresentationFormat>
  <Paragraphs>162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ПРОЕКТ Кладовая здоровья              Выполнила: Семенова О.А.</vt:lpstr>
      <vt:lpstr>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Светлана</dc:creator>
  <cp:lastModifiedBy>User</cp:lastModifiedBy>
  <cp:revision>45</cp:revision>
  <dcterms:created xsi:type="dcterms:W3CDTF">2018-09-05T07:18:58Z</dcterms:created>
  <dcterms:modified xsi:type="dcterms:W3CDTF">2022-12-16T11:57:03Z</dcterms:modified>
</cp:coreProperties>
</file>