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68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7" d="100"/>
          <a:sy n="77" d="100"/>
        </p:scale>
        <p:origin x="-210" y="-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9002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50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0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6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396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17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743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795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94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7771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2488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327BA03-3758-46D0-959A-56836510302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016367-9C96-4208-9F22-C9A4964E8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16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0605" y="2789176"/>
            <a:ext cx="9144000" cy="2387600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chemeClr val="accent1"/>
                </a:solidFill>
              </a:rPr>
              <a:t>Рождество</a:t>
            </a:r>
            <a:endParaRPr lang="ru-RU" sz="96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3386" y="5078515"/>
            <a:ext cx="9144000" cy="1655762"/>
          </a:xfrm>
        </p:spPr>
        <p:txBody>
          <a:bodyPr/>
          <a:lstStyle/>
          <a:p>
            <a:r>
              <a:rPr lang="ru-RU" dirty="0" smtClean="0"/>
              <a:t>Автор: Меньшикова Н.В.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50145" y="1990585"/>
            <a:ext cx="7385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Государственное бюджетное учреждение дополнительного образования</a:t>
            </a:r>
          </a:p>
          <a:p>
            <a:pPr algn="ctr"/>
            <a:r>
              <a:rPr lang="ru-RU" dirty="0" smtClean="0"/>
              <a:t>Дом детского творчества «Олимп» Выборгского района СПб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006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816" y="358346"/>
            <a:ext cx="4498572" cy="61413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2897" y="617838"/>
            <a:ext cx="6190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Г.Г. Гагарин «Рождество Христово»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8846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66" y="444844"/>
            <a:ext cx="10066775" cy="4165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4973" y="5128054"/>
            <a:ext cx="10379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/>
              <a:t>Мариотто</a:t>
            </a:r>
            <a:r>
              <a:rPr lang="ru-RU" b="1" dirty="0" smtClean="0"/>
              <a:t> </a:t>
            </a:r>
            <a:r>
              <a:rPr lang="ru-RU" b="1" dirty="0" err="1" smtClean="0"/>
              <a:t>Альбертинелли</a:t>
            </a:r>
            <a:r>
              <a:rPr lang="ru-RU" b="1" dirty="0" smtClean="0"/>
              <a:t> «Рождество Христово»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49909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98" y="465135"/>
            <a:ext cx="4027604" cy="47578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8411" y="5684108"/>
            <a:ext cx="3608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Генри </a:t>
            </a:r>
            <a:r>
              <a:rPr lang="ru-RU" b="1" dirty="0" err="1"/>
              <a:t>Мослер</a:t>
            </a:r>
            <a:r>
              <a:rPr lang="ru-RU" b="1" dirty="0"/>
              <a:t>, Рождественское утро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249" y="465135"/>
            <a:ext cx="6085875" cy="48853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14551" y="5822607"/>
            <a:ext cx="615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Вигго</a:t>
            </a:r>
            <a:r>
              <a:rPr lang="ru-RU" b="1" dirty="0" smtClean="0"/>
              <a:t> </a:t>
            </a:r>
            <a:r>
              <a:rPr lang="ru-RU" b="1" dirty="0" err="1" smtClean="0"/>
              <a:t>Юхансен</a:t>
            </a:r>
            <a:r>
              <a:rPr lang="ru-RU" b="1" dirty="0" smtClean="0"/>
              <a:t>  «Светлое Рождество»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78468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1405" y="691978"/>
            <a:ext cx="1075037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Рождество</a:t>
            </a:r>
            <a:r>
              <a:rPr lang="ru-RU" dirty="0"/>
              <a:t> – это ежегодный праздник, который отмечают православные христиане всего мира 7 января в честь рождения сына Божьего Иисуса Христа, спасителя людей.</a:t>
            </a:r>
          </a:p>
          <a:p>
            <a:r>
              <a:rPr lang="ru-RU" dirty="0"/>
              <a:t>Отличным помощником родителям в объяснении происхождения и значения Рождества станет детская Библия. Согласно писанию, Иисус был сыном Марии. Перед его рождением Бог послал к ней ангела, который сообщил, что скоро она родит необычного ребёнка — Сына Божьего. Мария забеременела от святого духа, а праведный Иосиф, с которым она была обручена, решил тайно отпустить её. Однако во сне к нему пришёл ангел и попросил принять Марию, ибо младенец её — сын Божий и ему суждено спасти людей от грехов.</a:t>
            </a:r>
          </a:p>
          <a:p>
            <a:r>
              <a:rPr lang="ru-RU" dirty="0"/>
              <a:t>Так вышло, что Мария и её муж Иосиф оказались в городе Вифлеем. Когда они прибыли туда, уже была ночь, семья долго пыталась найти ночлег, но в итоге им пришлось расположиться в пещере, которую местные пастухи считали хлевом для животных. В ту же ночь Дева Мария родила ребёнка и стала Пресвятой Богородицей. Она спеленала сына и положила его, как в колыбель, в ясли — так в те времена называлась кормушка для скота. </a:t>
            </a:r>
          </a:p>
          <a:p>
            <a:r>
              <a:rPr lang="ru-RU" dirty="0"/>
              <a:t>На небе той ночью в честь рождения </a:t>
            </a:r>
            <a:r>
              <a:rPr lang="ru-RU" dirty="0" err="1"/>
              <a:t>Богомладенца</a:t>
            </a:r>
            <a:r>
              <a:rPr lang="ru-RU" dirty="0"/>
              <a:t> появилась звезда. Восточные мудрецы — волхвы — увидев светило, поняли, что произошло чудо. Следуя на её свет, они нашли младенца и преподнесли ему и его матери дары: золото, ладан и смирну. А когда Иисус вырос, он проповедовал людям о царствии божьем и спас их от грехов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Тема Рождества вошла во многие сюжеты картин русских и зарубежных художников.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825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942" y="179504"/>
            <a:ext cx="8505173" cy="64757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55902" y="592863"/>
            <a:ext cx="3031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В.Л. </a:t>
            </a:r>
            <a:r>
              <a:rPr lang="ru-RU" b="1" dirty="0" err="1" smtClean="0"/>
              <a:t>Боровиковский</a:t>
            </a:r>
            <a:r>
              <a:rPr lang="ru-RU" b="1" dirty="0" smtClean="0"/>
              <a:t> «Рождество Христово»      </a:t>
            </a: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3445641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33" y="376752"/>
            <a:ext cx="8423189" cy="60541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67568" y="704335"/>
            <a:ext cx="2335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М. </a:t>
            </a:r>
            <a:r>
              <a:rPr lang="ru-RU" b="1" dirty="0" err="1" smtClean="0"/>
              <a:t>Алдашин</a:t>
            </a:r>
            <a:r>
              <a:rPr lang="ru-RU" b="1" dirty="0" smtClean="0"/>
              <a:t> «Рождество»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49003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26" y="630194"/>
            <a:ext cx="7068066" cy="5301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1892" y="716692"/>
            <a:ext cx="36081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Брейгель. «Перепись в Вифлееме»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2270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838" y="321275"/>
            <a:ext cx="6317886" cy="6104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68065" y="667265"/>
            <a:ext cx="4646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Рождество. Мозаика </a:t>
            </a:r>
            <a:r>
              <a:rPr lang="ru-RU" b="1" dirty="0" err="1"/>
              <a:t>Палатинской</a:t>
            </a:r>
            <a:r>
              <a:rPr lang="ru-RU" b="1" dirty="0"/>
              <a:t> капеллы. 1160–1170 годы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347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50" y="358346"/>
            <a:ext cx="4945200" cy="6141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06530" y="803189"/>
            <a:ext cx="5535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Гюстав Доре «Рождество Христово»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0949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625" y="370703"/>
            <a:ext cx="7739859" cy="60177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64378" y="605481"/>
            <a:ext cx="3274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М.Алдашин</a:t>
            </a:r>
            <a:r>
              <a:rPr lang="ru-RU" b="1" dirty="0" smtClean="0"/>
              <a:t>  «Рождество»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09371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95" y="576991"/>
            <a:ext cx="6994439" cy="56061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20681" y="729049"/>
            <a:ext cx="3768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Жорж де </a:t>
            </a:r>
            <a:r>
              <a:rPr lang="ru-RU" b="1" dirty="0" err="1" smtClean="0"/>
              <a:t>Латур</a:t>
            </a:r>
            <a:r>
              <a:rPr lang="ru-RU" b="1" dirty="0" smtClean="0"/>
              <a:t> «Поклонение пастухов»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20365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135</TotalTime>
  <Words>151</Words>
  <Application>Microsoft Office PowerPoint</Application>
  <PresentationFormat>Произвольный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Савон</vt:lpstr>
      <vt:lpstr>Рождество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Рождество</dc:title>
  <dc:creator>ОЛИМП</dc:creator>
  <cp:lastModifiedBy>Алё</cp:lastModifiedBy>
  <cp:revision>8</cp:revision>
  <dcterms:created xsi:type="dcterms:W3CDTF">2022-12-02T07:42:37Z</dcterms:created>
  <dcterms:modified xsi:type="dcterms:W3CDTF">2022-12-16T09:53:13Z</dcterms:modified>
</cp:coreProperties>
</file>