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4" r:id="rId3"/>
    <p:sldId id="289" r:id="rId4"/>
    <p:sldId id="288" r:id="rId5"/>
    <p:sldId id="286" r:id="rId6"/>
    <p:sldId id="285" r:id="rId7"/>
    <p:sldId id="272" r:id="rId8"/>
    <p:sldId id="287" r:id="rId9"/>
    <p:sldId id="278" r:id="rId10"/>
    <p:sldId id="273" r:id="rId11"/>
    <p:sldId id="279" r:id="rId12"/>
    <p:sldId id="270" r:id="rId13"/>
    <p:sldId id="280" r:id="rId14"/>
    <p:sldId id="266" r:id="rId15"/>
    <p:sldId id="282" r:id="rId16"/>
    <p:sldId id="281" r:id="rId17"/>
    <p:sldId id="269" r:id="rId18"/>
    <p:sldId id="283" r:id="rId19"/>
    <p:sldId id="274" r:id="rId20"/>
    <p:sldId id="267" r:id="rId21"/>
    <p:sldId id="268" r:id="rId22"/>
    <p:sldId id="290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46" autoAdjust="0"/>
  </p:normalViewPr>
  <p:slideViewPr>
    <p:cSldViewPr>
      <p:cViewPr>
        <p:scale>
          <a:sx n="66" d="100"/>
          <a:sy n="66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64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89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7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6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3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4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9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9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0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10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681F7-8C58-4235-9D61-5DC6285CB53C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8E9E4-BA98-4311-9A6A-809E03904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39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8" y="260648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955" y="1556791"/>
            <a:ext cx="79206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МАДОУ «Детский сад №33»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познавательно </a:t>
            </a:r>
            <a:r>
              <a:rPr lang="ru-RU" sz="3200" b="1" dirty="0">
                <a:solidFill>
                  <a:srgbClr val="FF0000"/>
                </a:solidFill>
              </a:rPr>
              <a:t>– </a:t>
            </a:r>
            <a:r>
              <a:rPr lang="ru-RU" sz="3200" b="1" dirty="0" smtClean="0">
                <a:solidFill>
                  <a:srgbClr val="FF0000"/>
                </a:solidFill>
              </a:rPr>
              <a:t>исследовательский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роект в подготовительной к школе группе</a:t>
            </a:r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Хоровод осенних цветов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085184"/>
            <a:ext cx="5350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: первой квалификационной категории </a:t>
            </a:r>
          </a:p>
          <a:p>
            <a:r>
              <a:rPr lang="ru-RU" dirty="0" err="1" smtClean="0"/>
              <a:t>Шамьюнова</a:t>
            </a:r>
            <a:r>
              <a:rPr lang="ru-RU" dirty="0" smtClean="0"/>
              <a:t>   </a:t>
            </a:r>
            <a:r>
              <a:rPr lang="ru-RU" dirty="0" err="1" smtClean="0"/>
              <a:t>Гульчачак</a:t>
            </a:r>
            <a:r>
              <a:rPr lang="ru-RU" dirty="0" smtClean="0"/>
              <a:t>  </a:t>
            </a:r>
            <a:r>
              <a:rPr lang="ru-RU" dirty="0" err="1" smtClean="0"/>
              <a:t>Мязгутовна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56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79033\Desktop\проект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2" y="1700809"/>
            <a:ext cx="468052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51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6077" y="1248521"/>
            <a:ext cx="894373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Ребята, цветы радуют наш взгляд, дарят улыбки </a:t>
            </a:r>
            <a:r>
              <a:rPr lang="ru-RU" sz="2400" dirty="0" smtClean="0"/>
              <a:t>и</a:t>
            </a:r>
          </a:p>
          <a:p>
            <a:r>
              <a:rPr lang="ru-RU" sz="2400" dirty="0" smtClean="0"/>
              <a:t>хорошее </a:t>
            </a:r>
            <a:r>
              <a:rPr lang="ru-RU" sz="2400" dirty="0"/>
              <a:t>настроение. </a:t>
            </a:r>
          </a:p>
          <a:p>
            <a:r>
              <a:rPr lang="ru-RU" sz="2400" dirty="0" smtClean="0"/>
              <a:t>Какие </a:t>
            </a:r>
            <a:r>
              <a:rPr lang="ru-RU" sz="2400" dirty="0"/>
              <a:t>цветы вы знаете, и где они растут</a:t>
            </a:r>
            <a:r>
              <a:rPr lang="ru-RU" sz="2400" dirty="0" smtClean="0"/>
              <a:t>?</a:t>
            </a:r>
          </a:p>
          <a:p>
            <a:r>
              <a:rPr lang="ru-RU" sz="2400" dirty="0" smtClean="0"/>
              <a:t>Луговые цветы: одуванчик, колокольчик ,василек и т. д.</a:t>
            </a:r>
          </a:p>
          <a:p>
            <a:r>
              <a:rPr lang="ru-RU" sz="2400" dirty="0" smtClean="0"/>
              <a:t>Садовые цветы: астры, бархатцы  , мальва и т.д.</a:t>
            </a:r>
          </a:p>
          <a:p>
            <a:r>
              <a:rPr lang="ru-RU" sz="2400" dirty="0" smtClean="0"/>
              <a:t>Полевые цветы: клевер, одуванчик, ромашка и т.д.</a:t>
            </a:r>
          </a:p>
          <a:p>
            <a:r>
              <a:rPr lang="ru-RU" sz="2400" dirty="0" smtClean="0"/>
              <a:t>Есть еще лекарственные цветы: календула ,ромашка ,шалфей и т.д.</a:t>
            </a:r>
            <a:endParaRPr lang="ru-RU" sz="2400" dirty="0"/>
          </a:p>
          <a:p>
            <a:r>
              <a:rPr lang="ru-RU" sz="2400" dirty="0"/>
              <a:t>Цветы украшают нашу жизнь, приносят радость и пользу.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8280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746"/>
            <a:ext cx="8784976" cy="66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79033\Desktop\проект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9"/>
            <a:ext cx="4992611" cy="403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33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395" y="-61429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79033\Desktop\ма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079" y="408"/>
            <a:ext cx="4025738" cy="596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458" y="-61429"/>
            <a:ext cx="535563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Назовите одним словом, что вы</a:t>
            </a:r>
          </a:p>
          <a:p>
            <a:r>
              <a:rPr lang="ru-RU" sz="2400" b="1" dirty="0" smtClean="0"/>
              <a:t> видите?(ЦВЕТОК)</a:t>
            </a:r>
          </a:p>
          <a:p>
            <a:r>
              <a:rPr lang="ru-RU" sz="2400" b="1" dirty="0" smtClean="0"/>
              <a:t>Какие части цветка вы знаете?</a:t>
            </a:r>
          </a:p>
          <a:p>
            <a:r>
              <a:rPr lang="ru-RU" sz="2400" b="1" dirty="0" smtClean="0"/>
              <a:t>(корень , стебель , листок,)</a:t>
            </a:r>
          </a:p>
          <a:p>
            <a:r>
              <a:rPr lang="ru-RU" sz="2400" b="1" u="sng" dirty="0" smtClean="0"/>
              <a:t>Что делают с цветами</a:t>
            </a:r>
            <a:r>
              <a:rPr lang="ru-RU" sz="2400" dirty="0" smtClean="0"/>
              <a:t> </a:t>
            </a:r>
            <a:r>
              <a:rPr lang="ru-RU" sz="2400" b="1" dirty="0" smtClean="0"/>
              <a:t>:</a:t>
            </a:r>
            <a:r>
              <a:rPr lang="ru-RU" sz="2400" dirty="0" smtClean="0"/>
              <a:t> </a:t>
            </a:r>
            <a:r>
              <a:rPr lang="ru-RU" sz="2400" b="1" i="1" dirty="0" smtClean="0"/>
              <a:t>выращивают, </a:t>
            </a:r>
          </a:p>
          <a:p>
            <a:r>
              <a:rPr lang="ru-RU" sz="2400" b="1" i="1" dirty="0" smtClean="0"/>
              <a:t>высаживают,  поливают,</a:t>
            </a:r>
          </a:p>
          <a:p>
            <a:r>
              <a:rPr lang="ru-RU" sz="2400" b="1" i="1" dirty="0" smtClean="0"/>
              <a:t> ухаживают, рыхлят, пересаживают, полют, сеют, срезают, нюхают, рисуют.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u="sng" dirty="0" smtClean="0"/>
              <a:t>Что цветы делают:</a:t>
            </a:r>
            <a:r>
              <a:rPr lang="ru-RU" sz="2400" dirty="0" smtClean="0"/>
              <a:t> </a:t>
            </a:r>
            <a:r>
              <a:rPr lang="ru-RU" sz="2400" b="1" i="1" dirty="0" smtClean="0"/>
              <a:t>растут, </a:t>
            </a:r>
          </a:p>
          <a:p>
            <a:r>
              <a:rPr lang="ru-RU" sz="2400" b="1" i="1" dirty="0" smtClean="0"/>
              <a:t>цветут, пахнут, расцветают, </a:t>
            </a:r>
          </a:p>
          <a:p>
            <a:r>
              <a:rPr lang="ru-RU" sz="2400" b="1" i="1" dirty="0" smtClean="0"/>
              <a:t>распускаются, качаются,</a:t>
            </a:r>
          </a:p>
          <a:p>
            <a:r>
              <a:rPr lang="ru-RU" sz="2400" b="1" i="1" dirty="0" smtClean="0"/>
              <a:t>тянутся, вянут, засыхают.</a:t>
            </a:r>
          </a:p>
          <a:p>
            <a:r>
              <a:rPr lang="ru-RU" sz="2400" b="1" i="1" dirty="0" smtClean="0"/>
              <a:t>Растение живое существо.</a:t>
            </a:r>
          </a:p>
          <a:p>
            <a:r>
              <a:rPr lang="ru-RU" sz="2400" b="1" dirty="0" smtClean="0"/>
              <a:t>Всё живое надо беречь.</a:t>
            </a:r>
            <a:endParaRPr lang="ru-RU" sz="2400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19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79033\Desktop\проект\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45" y="1114535"/>
            <a:ext cx="5323351" cy="425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853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9096" y="1289464"/>
            <a:ext cx="876111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Обыкновенный лопух или репейник, который мы </a:t>
            </a:r>
            <a:r>
              <a:rPr lang="ru-RU" sz="2400" dirty="0" smtClean="0"/>
              <a:t>можем</a:t>
            </a:r>
          </a:p>
          <a:p>
            <a:pPr algn="ctr"/>
            <a:r>
              <a:rPr lang="ru-RU" sz="2400" dirty="0" smtClean="0"/>
              <a:t> встретить и </a:t>
            </a:r>
            <a:r>
              <a:rPr lang="ru-RU" sz="2400" dirty="0"/>
              <a:t>в лесу и в огороде, и даже во дворах в городе </a:t>
            </a:r>
            <a:r>
              <a:rPr lang="ru-RU" sz="2400" dirty="0" smtClean="0"/>
              <a:t>–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это </a:t>
            </a:r>
            <a:r>
              <a:rPr lang="ru-RU" sz="2400" dirty="0" smtClean="0"/>
              <a:t>лекарственное растение</a:t>
            </a:r>
            <a:r>
              <a:rPr lang="ru-RU" sz="2400" dirty="0"/>
              <a:t>. У лопуха крепкий высокий стебель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Листья ярко-зелёного цвета, большие. </a:t>
            </a:r>
            <a:endParaRPr lang="ru-RU" sz="2400" dirty="0" smtClean="0"/>
          </a:p>
          <a:p>
            <a:pPr algn="ctr"/>
            <a:r>
              <a:rPr lang="ru-RU" sz="2400" dirty="0"/>
              <a:t>Цветы лопуха - колючие серо-розовые шарики. </a:t>
            </a:r>
            <a:endParaRPr lang="ru-RU" sz="2400" dirty="0" smtClean="0"/>
          </a:p>
          <a:p>
            <a:pPr algn="ctr"/>
            <a:r>
              <a:rPr lang="ru-RU" sz="2400" dirty="0"/>
              <a:t>Лопух растет везде, потому что его колючие семена, когда </a:t>
            </a:r>
            <a:endParaRPr lang="ru-RU" sz="2400" dirty="0" smtClean="0"/>
          </a:p>
          <a:p>
            <a:pPr algn="ctr"/>
            <a:r>
              <a:rPr lang="ru-RU" sz="2400" dirty="0" smtClean="0"/>
              <a:t>созревают</a:t>
            </a:r>
            <a:r>
              <a:rPr lang="ru-RU" sz="2400" dirty="0"/>
              <a:t>, цепляются за шерсть животных и одежду людей и </a:t>
            </a:r>
            <a:r>
              <a:rPr lang="ru-RU" sz="2400" dirty="0" smtClean="0"/>
              <a:t>так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разносятся на новые </a:t>
            </a:r>
            <a:r>
              <a:rPr lang="ru-RU" sz="2400" dirty="0" smtClean="0"/>
              <a:t>места. Но </a:t>
            </a:r>
            <a:r>
              <a:rPr lang="ru-RU" sz="2400" dirty="0"/>
              <a:t>собирать его можно только в </a:t>
            </a:r>
            <a:r>
              <a:rPr lang="ru-RU" sz="2400" dirty="0" smtClean="0"/>
              <a:t>лесу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и огороде, там, где чисто и нет выхлопных газов от машин.</a:t>
            </a:r>
          </a:p>
        </p:txBody>
      </p:sp>
    </p:spTree>
    <p:extLst>
      <p:ext uri="{BB962C8B-B14F-4D97-AF65-F5344CB8AC3E}">
        <p14:creationId xmlns:p14="http://schemas.microsoft.com/office/powerpoint/2010/main" val="278412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1340768"/>
            <a:ext cx="8820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Одним из самых высоких цветов на клумбе был – подсолнух. Его называют солнечным цветком.</a:t>
            </a:r>
          </a:p>
          <a:p>
            <a:pPr algn="ctr"/>
            <a:r>
              <a:rPr lang="ru-RU" sz="2400" dirty="0" smtClean="0"/>
              <a:t>Наверное потому ,что он растет под солнышком?</a:t>
            </a:r>
          </a:p>
          <a:p>
            <a:pPr algn="ctr"/>
            <a:r>
              <a:rPr lang="ru-RU" sz="2400" dirty="0" smtClean="0"/>
              <a:t>Его цветки  всегда смотрят на солнышко.</a:t>
            </a:r>
          </a:p>
          <a:p>
            <a:pPr algn="ctr"/>
            <a:r>
              <a:rPr lang="ru-RU" sz="2400" dirty="0" smtClean="0"/>
              <a:t>Так, в течение дня цветок подсолнуха поворачивается , следуя за </a:t>
            </a:r>
          </a:p>
          <a:p>
            <a:pPr algn="ctr"/>
            <a:r>
              <a:rPr lang="ru-RU" sz="2400" dirty="0" smtClean="0"/>
              <a:t>солнцем. При рассматривание подсолнуха, дети обратили внимание  на то, что цветок один а семян много.</a:t>
            </a:r>
          </a:p>
          <a:p>
            <a:pPr algn="ctr"/>
            <a:r>
              <a:rPr lang="ru-RU" sz="2400" dirty="0" smtClean="0"/>
              <a:t>При надавливание пальцами на семена подсолнуха</a:t>
            </a:r>
          </a:p>
          <a:p>
            <a:pPr algn="ctr"/>
            <a:r>
              <a:rPr lang="ru-RU" sz="2400" dirty="0" smtClean="0"/>
              <a:t>дети обнаружили их маслянистость.</a:t>
            </a:r>
          </a:p>
          <a:p>
            <a:r>
              <a:rPr lang="ru-RU" sz="2400" dirty="0" smtClean="0"/>
              <a:t>-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85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79033\Desktop\проект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62646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4548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4207" y="1268760"/>
            <a:ext cx="85851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Первыми у одуванчика появляются листья. Через </a:t>
            </a:r>
          </a:p>
          <a:p>
            <a:pPr algn="ctr"/>
            <a:r>
              <a:rPr lang="ru-RU" sz="2400" dirty="0" smtClean="0"/>
              <a:t>несколько дней на тонких стебельках тянутся к солнцу бутоны </a:t>
            </a:r>
          </a:p>
          <a:p>
            <a:pPr algn="ctr"/>
            <a:r>
              <a:rPr lang="ru-RU" sz="2400" dirty="0" smtClean="0"/>
              <a:t>и цветы. Цветы раскрываются только в ясный солнечный денек.</a:t>
            </a:r>
          </a:p>
          <a:p>
            <a:pPr algn="ctr"/>
            <a:r>
              <a:rPr lang="ru-RU" sz="2400" dirty="0" smtClean="0"/>
              <a:t>К середине лета одуванчики отцветают , и семена-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 err="1" smtClean="0"/>
              <a:t>парашютики</a:t>
            </a:r>
            <a:r>
              <a:rPr lang="ru-RU" sz="2400" dirty="0" smtClean="0"/>
              <a:t> ветром разносятся </a:t>
            </a:r>
            <a:r>
              <a:rPr lang="ru-RU" sz="2400" smtClean="0"/>
              <a:t>далеко.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61181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79033\Desktop\GridArt_20221017_173443798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983" y="1412776"/>
            <a:ext cx="477053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51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-3611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4919" y="188640"/>
            <a:ext cx="869193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Тема </a:t>
            </a:r>
            <a:r>
              <a:rPr lang="ru-RU" sz="2400" dirty="0" smtClean="0"/>
              <a:t>: Хоровод осенних цветов.</a:t>
            </a:r>
          </a:p>
          <a:p>
            <a:pPr algn="just"/>
            <a:r>
              <a:rPr lang="ru-RU" sz="2400" b="1" dirty="0" smtClean="0"/>
              <a:t>Виды проекта</a:t>
            </a:r>
            <a:r>
              <a:rPr lang="ru-RU" sz="2400" dirty="0" smtClean="0"/>
              <a:t>: Познавательно – исследовательский.</a:t>
            </a:r>
          </a:p>
          <a:p>
            <a:pPr algn="just"/>
            <a:r>
              <a:rPr lang="ru-RU" sz="2400" b="1" dirty="0" smtClean="0"/>
              <a:t>Состав участников</a:t>
            </a:r>
            <a:r>
              <a:rPr lang="ru-RU" sz="2400" dirty="0" smtClean="0"/>
              <a:t>: подгрупповой.</a:t>
            </a:r>
          </a:p>
          <a:p>
            <a:pPr algn="just"/>
            <a:r>
              <a:rPr lang="ru-RU" sz="2400" b="1" dirty="0" smtClean="0"/>
              <a:t>Сроки реализации</a:t>
            </a:r>
            <a:r>
              <a:rPr lang="ru-RU" sz="2400" dirty="0" smtClean="0"/>
              <a:t>: краткосрочный (2 недели).</a:t>
            </a:r>
          </a:p>
          <a:p>
            <a:pPr algn="just"/>
            <a:r>
              <a:rPr lang="ru-RU" sz="2400" b="1" dirty="0" smtClean="0"/>
              <a:t>Актуальность </a:t>
            </a:r>
            <a:r>
              <a:rPr lang="ru-RU" sz="2400" dirty="0" smtClean="0"/>
              <a:t>: Цветы справедливо называют символом жизни. </a:t>
            </a:r>
          </a:p>
          <a:p>
            <a:pPr algn="just"/>
            <a:r>
              <a:rPr lang="ru-RU" sz="2400" dirty="0" smtClean="0"/>
              <a:t>Цветы </a:t>
            </a:r>
            <a:r>
              <a:rPr lang="ru-RU" sz="2400" dirty="0"/>
              <a:t>окружают нас постоянно. </a:t>
            </a:r>
            <a:r>
              <a:rPr lang="ru-RU" sz="2400" dirty="0" smtClean="0"/>
              <a:t>Больший интерес </a:t>
            </a:r>
            <a:r>
              <a:rPr lang="ru-RU" sz="2400" dirty="0"/>
              <a:t>дошкольники </a:t>
            </a:r>
            <a:endParaRPr lang="ru-RU" sz="2400" dirty="0" smtClean="0"/>
          </a:p>
          <a:p>
            <a:pPr algn="just"/>
            <a:r>
              <a:rPr lang="ru-RU" sz="2400" dirty="0" smtClean="0"/>
              <a:t>проявляют </a:t>
            </a:r>
            <a:r>
              <a:rPr lang="ru-RU" sz="2400" dirty="0"/>
              <a:t>к ярким, </a:t>
            </a:r>
            <a:r>
              <a:rPr lang="ru-RU" sz="2400" dirty="0" smtClean="0"/>
              <a:t>красивоцветущим </a:t>
            </a:r>
            <a:r>
              <a:rPr lang="ru-RU" sz="2400" dirty="0"/>
              <a:t>растениям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Экологическое </a:t>
            </a:r>
            <a:r>
              <a:rPr lang="ru-RU" sz="2400" dirty="0" smtClean="0"/>
              <a:t>воспитание начинается </a:t>
            </a:r>
            <a:r>
              <a:rPr lang="ru-RU" sz="2400" dirty="0"/>
              <a:t>со знакомства с </a:t>
            </a:r>
            <a:endParaRPr lang="ru-RU" sz="2400" dirty="0" smtClean="0"/>
          </a:p>
          <a:p>
            <a:pPr algn="just"/>
            <a:r>
              <a:rPr lang="ru-RU" sz="2400" dirty="0" smtClean="0"/>
              <a:t>объектами </a:t>
            </a:r>
            <a:r>
              <a:rPr lang="ru-RU" sz="2400" dirty="0"/>
              <a:t>ближайшего </a:t>
            </a:r>
            <a:r>
              <a:rPr lang="ru-RU" sz="2400" dirty="0" smtClean="0"/>
              <a:t>окружения, с </a:t>
            </a:r>
            <a:r>
              <a:rPr lang="ru-RU" sz="2400" dirty="0"/>
              <a:t>которым </a:t>
            </a:r>
            <a:r>
              <a:rPr lang="ru-RU" sz="2400" dirty="0" smtClean="0"/>
              <a:t>ребенок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сталкивается каждый день. </a:t>
            </a:r>
          </a:p>
          <a:p>
            <a:pPr fontAlgn="base"/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pPr algn="ctr"/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5119759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79033\Desktop\проект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85" y="1034800"/>
            <a:ext cx="5062980" cy="405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33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79033\Desktop\проект\IMG-1c760a6d95fee2c504306d0cfd28c551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38" y="1340768"/>
            <a:ext cx="486054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06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268760"/>
            <a:ext cx="80461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Завершая наш проект, мы с детьми оформили </a:t>
            </a:r>
            <a:endParaRPr lang="ru-RU" sz="2400" dirty="0"/>
          </a:p>
          <a:p>
            <a:pPr algn="ctr"/>
            <a:r>
              <a:rPr lang="ru-RU" sz="2400" dirty="0"/>
              <a:t>п</a:t>
            </a:r>
            <a:r>
              <a:rPr lang="ru-RU" sz="2400" dirty="0" smtClean="0"/>
              <a:t>анно из красивых цветов. Вылепили цветы из </a:t>
            </a:r>
            <a:r>
              <a:rPr lang="ru-RU" sz="2400" dirty="0"/>
              <a:t>пластилина. </a:t>
            </a:r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Дети рассматривая семена заметили ,что семена разные :</a:t>
            </a:r>
          </a:p>
          <a:p>
            <a:pPr algn="ctr"/>
            <a:r>
              <a:rPr lang="ru-RU" sz="2400" dirty="0"/>
              <a:t>п</a:t>
            </a:r>
            <a:r>
              <a:rPr lang="ru-RU" sz="2400" dirty="0" smtClean="0"/>
              <a:t>о размеру, цвету, форме (маленькие, желтенькие, темные, круглые, овальные, беленькие).</a:t>
            </a:r>
          </a:p>
          <a:p>
            <a:pPr algn="ctr"/>
            <a:r>
              <a:rPr lang="ru-RU" sz="2400" dirty="0" smtClean="0"/>
              <a:t>Они все разные:- это семена разных растений.</a:t>
            </a:r>
          </a:p>
          <a:p>
            <a:pPr algn="ctr"/>
            <a:r>
              <a:rPr lang="ru-RU" sz="2400" dirty="0" smtClean="0"/>
              <a:t>После сушки семян, дети распределили их по разным контейнерам и собрали коллекцию семян цветов под названием  «Хоровод осенних цветов»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912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97" y="-27296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12568" y="1858508"/>
            <a:ext cx="60335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Придет   время,  семена попадут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 землю и дадут жизнь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новым растениям.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7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764704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Цели:</a:t>
            </a:r>
          </a:p>
          <a:p>
            <a:r>
              <a:rPr lang="ru-RU" sz="2000" dirty="0" smtClean="0"/>
              <a:t>Уточнить и систематизировать знания детей  о </a:t>
            </a:r>
            <a:r>
              <a:rPr lang="ru-RU" sz="2000" dirty="0"/>
              <a:t>разнообразие семян </a:t>
            </a:r>
            <a:r>
              <a:rPr lang="ru-RU" sz="2000" dirty="0" smtClean="0"/>
              <a:t> цветов, их значении в </a:t>
            </a:r>
            <a:r>
              <a:rPr lang="ru-RU" sz="2000" dirty="0"/>
              <a:t>природе и жизни </a:t>
            </a:r>
            <a:r>
              <a:rPr lang="ru-RU" sz="2000" dirty="0" smtClean="0"/>
              <a:t>человека.</a:t>
            </a:r>
            <a:endParaRPr lang="ru-RU" sz="2000" b="1" dirty="0" smtClean="0"/>
          </a:p>
          <a:p>
            <a:r>
              <a:rPr lang="ru-RU" sz="2000" b="1" dirty="0"/>
              <a:t>Задачи:</a:t>
            </a:r>
          </a:p>
          <a:p>
            <a:endParaRPr lang="ru-RU" sz="2000" b="1" dirty="0" smtClean="0"/>
          </a:p>
          <a:p>
            <a:r>
              <a:rPr lang="ru-RU" dirty="0" smtClean="0"/>
              <a:t>-</a:t>
            </a:r>
            <a:r>
              <a:rPr lang="ru-RU" sz="2000" dirty="0" smtClean="0"/>
              <a:t>Закрепление и уточнение знаний о цветущих растениях</a:t>
            </a:r>
          </a:p>
          <a:p>
            <a:r>
              <a:rPr lang="ru-RU" sz="2000" dirty="0" smtClean="0"/>
              <a:t>на цветниках детского сада, об их строении и произрастании,</a:t>
            </a:r>
          </a:p>
          <a:p>
            <a:r>
              <a:rPr lang="ru-RU" sz="2000" dirty="0" smtClean="0"/>
              <a:t>-развитие у детей в процессе наблюдений  и сбора семян  умения</a:t>
            </a:r>
          </a:p>
          <a:p>
            <a:r>
              <a:rPr lang="ru-RU" sz="2000" dirty="0" smtClean="0"/>
              <a:t>устанавливать  </a:t>
            </a:r>
            <a:r>
              <a:rPr lang="ru-RU" sz="2000" dirty="0" err="1" smtClean="0"/>
              <a:t>причинно</a:t>
            </a:r>
            <a:r>
              <a:rPr lang="ru-RU" sz="2000" dirty="0" smtClean="0"/>
              <a:t>  – следственные связи;</a:t>
            </a:r>
          </a:p>
          <a:p>
            <a:r>
              <a:rPr lang="ru-RU" sz="2000" dirty="0" smtClean="0"/>
              <a:t>-Формирование у детей трудовых навыков и умений в сборе семян, </a:t>
            </a:r>
          </a:p>
          <a:p>
            <a:r>
              <a:rPr lang="ru-RU" sz="2000" dirty="0" smtClean="0"/>
              <a:t>-Воспитание у детей бережного отношения к живой природе;</a:t>
            </a:r>
          </a:p>
          <a:p>
            <a:r>
              <a:rPr lang="ru-RU" sz="2000" dirty="0" smtClean="0"/>
              <a:t> -Воспитывать доброжелательные взаимоотношения в ходе совместной работы,  желание применять знания на практике.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3281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7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3160" y="821153"/>
            <a:ext cx="8822865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Ожидаемый результат: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В результате проведения проекта у детей должны:</a:t>
            </a:r>
          </a:p>
          <a:p>
            <a:r>
              <a:rPr lang="ru-RU" sz="2000" dirty="0"/>
              <a:t>- сформироваться умения бережно и заботливо относится к живой природе; </a:t>
            </a:r>
          </a:p>
          <a:p>
            <a:r>
              <a:rPr lang="ru-RU" sz="2000" dirty="0"/>
              <a:t>- с помощью исследовательской работы дети научатся выявлять </a:t>
            </a:r>
            <a:endParaRPr lang="ru-RU" sz="2000" dirty="0" smtClean="0"/>
          </a:p>
          <a:p>
            <a:r>
              <a:rPr lang="ru-RU" sz="2000" dirty="0" smtClean="0"/>
              <a:t>   многообразие </a:t>
            </a:r>
            <a:r>
              <a:rPr lang="ru-RU" sz="2000" dirty="0"/>
              <a:t>и разнообразие посевного </a:t>
            </a:r>
            <a:r>
              <a:rPr lang="ru-RU" sz="2000" dirty="0" smtClean="0"/>
              <a:t>материала;</a:t>
            </a:r>
            <a:endParaRPr lang="ru-RU" sz="2000" dirty="0"/>
          </a:p>
          <a:p>
            <a:r>
              <a:rPr lang="ru-RU" sz="2000" dirty="0" smtClean="0"/>
              <a:t>  повысятся </a:t>
            </a:r>
            <a:r>
              <a:rPr lang="ru-RU" sz="2000" dirty="0"/>
              <a:t>практические навыки и умения по уходу за растениями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- </a:t>
            </a:r>
            <a:r>
              <a:rPr lang="ru-RU" sz="2000" dirty="0"/>
              <a:t>сформируется умение отражать полученные наблюдения и знания в </a:t>
            </a:r>
            <a:r>
              <a:rPr lang="ru-RU" sz="2000" dirty="0" smtClean="0"/>
              <a:t>речи;</a:t>
            </a:r>
          </a:p>
          <a:p>
            <a:endParaRPr lang="ru-RU" sz="2000" dirty="0"/>
          </a:p>
          <a:p>
            <a:r>
              <a:rPr lang="ru-RU" sz="2000" dirty="0" smtClean="0"/>
              <a:t>-сформируется </a:t>
            </a:r>
            <a:r>
              <a:rPr lang="ru-RU" sz="2000" dirty="0"/>
              <a:t>осознанное, правильное отношение к растениям;</a:t>
            </a:r>
          </a:p>
          <a:p>
            <a:r>
              <a:rPr lang="ru-RU" sz="2000" dirty="0"/>
              <a:t>-расширяться знания и интерес к природе.</a:t>
            </a:r>
          </a:p>
          <a:p>
            <a:r>
              <a:rPr lang="ru-RU" sz="2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1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9025" y="1427371"/>
            <a:ext cx="82074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Детский сад- </a:t>
            </a:r>
            <a:r>
              <a:rPr lang="ru-RU" sz="2000" dirty="0" smtClean="0"/>
              <a:t>это одно из первых звеньев где ребенок учится понимать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рироду ,чувствовать ее красоту ,беречь ее богатства . Дети испытывают</a:t>
            </a:r>
          </a:p>
          <a:p>
            <a:r>
              <a:rPr lang="ru-RU" sz="2000" dirty="0" smtClean="0"/>
              <a:t>потребность в общение с природой. Они учатся любить природу ,</a:t>
            </a:r>
          </a:p>
          <a:p>
            <a:r>
              <a:rPr lang="ru-RU" sz="2000" dirty="0" smtClean="0"/>
              <a:t> наблюдать ,понимать, что наша земля не  сможет существовать </a:t>
            </a:r>
          </a:p>
          <a:p>
            <a:r>
              <a:rPr lang="ru-RU" sz="2000" dirty="0"/>
              <a:t>б</a:t>
            </a:r>
            <a:r>
              <a:rPr lang="ru-RU" sz="2000" dirty="0" smtClean="0"/>
              <a:t>ез растений.</a:t>
            </a:r>
          </a:p>
          <a:p>
            <a:r>
              <a:rPr lang="ru-RU" sz="2000" dirty="0" smtClean="0"/>
              <a:t>На протяжение всего летнего сезона  ухаживали с детьми за</a:t>
            </a:r>
          </a:p>
          <a:p>
            <a:r>
              <a:rPr lang="ru-RU" sz="2000" dirty="0"/>
              <a:t>ц</a:t>
            </a:r>
            <a:r>
              <a:rPr lang="ru-RU" sz="2000" dirty="0" smtClean="0"/>
              <a:t>ветущими растениями, ребята помогали поливать  цветы , пропалывать</a:t>
            </a:r>
          </a:p>
          <a:p>
            <a:r>
              <a:rPr lang="ru-RU" sz="2000" dirty="0" smtClean="0"/>
              <a:t> и рыхлить землю в цветниках.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2110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910" y="-99392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1" y="2011779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Вот и заканчивается лето. Наступает самая благодатная пора</a:t>
            </a:r>
          </a:p>
          <a:p>
            <a:pPr marL="285750" indent="-285750" algn="ctr">
              <a:buFontTx/>
              <a:buChar char="-"/>
            </a:pPr>
            <a:r>
              <a:rPr lang="ru-RU" sz="2400" dirty="0"/>
              <a:t>п</a:t>
            </a:r>
            <a:r>
              <a:rPr lang="ru-RU" sz="2400" dirty="0" smtClean="0"/>
              <a:t>рирода приготовила дары – всевозможные плоды, созревших овощей и фруктов. А еще это подходящее время для сбора с детьми семян цветущих растений ,растущих на участке  детского сада .</a:t>
            </a:r>
          </a:p>
        </p:txBody>
      </p:sp>
    </p:spTree>
    <p:extLst>
      <p:ext uri="{BB962C8B-B14F-4D97-AF65-F5344CB8AC3E}">
        <p14:creationId xmlns:p14="http://schemas.microsoft.com/office/powerpoint/2010/main" val="184994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79033\Desktop\проект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34" y="260648"/>
            <a:ext cx="7323222" cy="585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54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404664"/>
            <a:ext cx="646176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Собирая семена, мы загадывали ребятам загадки о цветах,</a:t>
            </a:r>
          </a:p>
          <a:p>
            <a:r>
              <a:rPr lang="ru-RU" dirty="0" smtClean="0"/>
              <a:t>Вспоминаем с ними стихи о цветах, проводим  блиц –опросы:</a:t>
            </a:r>
          </a:p>
          <a:p>
            <a:r>
              <a:rPr lang="ru-RU" dirty="0" smtClean="0"/>
              <a:t>-из чего вырастает цветок?</a:t>
            </a:r>
          </a:p>
          <a:p>
            <a:r>
              <a:rPr lang="ru-RU" dirty="0" smtClean="0"/>
              <a:t>-когда созревают семена у цветов?</a:t>
            </a:r>
          </a:p>
          <a:p>
            <a:r>
              <a:rPr lang="ru-RU" dirty="0" smtClean="0"/>
              <a:t>-что вырастает из семян?</a:t>
            </a:r>
          </a:p>
          <a:p>
            <a:r>
              <a:rPr lang="ru-RU" dirty="0" smtClean="0"/>
              <a:t>-для чего нужен стебель?(проводить питательные вещества</a:t>
            </a:r>
          </a:p>
          <a:p>
            <a:r>
              <a:rPr lang="ru-RU" dirty="0"/>
              <a:t>и</a:t>
            </a:r>
            <a:r>
              <a:rPr lang="ru-RU" dirty="0" smtClean="0"/>
              <a:t>з земли к соцветию).</a:t>
            </a:r>
          </a:p>
          <a:p>
            <a:r>
              <a:rPr lang="ru-RU" dirty="0" smtClean="0"/>
              <a:t>-что у растения есть в земле , для чего он нужен? (поглощать</a:t>
            </a:r>
          </a:p>
          <a:p>
            <a:r>
              <a:rPr lang="ru-RU" dirty="0"/>
              <a:t>п</a:t>
            </a:r>
            <a:r>
              <a:rPr lang="ru-RU" dirty="0" smtClean="0"/>
              <a:t>итательные вещества).</a:t>
            </a:r>
          </a:p>
          <a:p>
            <a:r>
              <a:rPr lang="ru-RU" dirty="0" smtClean="0"/>
              <a:t>-для чего выращивают цветы?</a:t>
            </a:r>
          </a:p>
          <a:p>
            <a:endParaRPr lang="ru-RU" dirty="0" smtClean="0"/>
          </a:p>
          <a:p>
            <a:r>
              <a:rPr lang="ru-RU" dirty="0" smtClean="0"/>
              <a:t>Напоминаем детям пословицу </a:t>
            </a:r>
            <a:r>
              <a:rPr lang="ru-RU" b="1" dirty="0" smtClean="0"/>
              <a:t>«Растения –Земли украшение».</a:t>
            </a:r>
          </a:p>
          <a:p>
            <a:endParaRPr lang="ru-RU" b="1" dirty="0"/>
          </a:p>
          <a:p>
            <a:r>
              <a:rPr lang="ru-RU" b="1" dirty="0" smtClean="0"/>
              <a:t>Выучили с детьми стихотворение :</a:t>
            </a:r>
          </a:p>
          <a:p>
            <a:r>
              <a:rPr lang="ru-RU" dirty="0" smtClean="0"/>
              <a:t>« Если я сорву цветок,</a:t>
            </a:r>
          </a:p>
          <a:p>
            <a:r>
              <a:rPr lang="ru-RU" dirty="0" smtClean="0"/>
              <a:t>Если ты сорвешь цветы,</a:t>
            </a:r>
          </a:p>
          <a:p>
            <a:r>
              <a:rPr lang="ru-RU" dirty="0" smtClean="0"/>
              <a:t>Если я и </a:t>
            </a:r>
            <a:r>
              <a:rPr lang="ru-RU" dirty="0" err="1" smtClean="0"/>
              <a:t>ты,и</a:t>
            </a:r>
            <a:r>
              <a:rPr lang="ru-RU" dirty="0" smtClean="0"/>
              <a:t> мы ,</a:t>
            </a:r>
          </a:p>
          <a:p>
            <a:r>
              <a:rPr lang="ru-RU" dirty="0" smtClean="0"/>
              <a:t>Если все сорвем цветы,</a:t>
            </a:r>
          </a:p>
          <a:p>
            <a:r>
              <a:rPr lang="ru-RU" dirty="0" smtClean="0"/>
              <a:t>То не будет красоты.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118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33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0"/>
            <a:ext cx="9162510" cy="68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700808"/>
            <a:ext cx="849694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Во время сбора семян обращаем внимание детей на </a:t>
            </a:r>
            <a:r>
              <a:rPr lang="ru-RU" sz="2000" dirty="0" smtClean="0"/>
              <a:t>то , что </a:t>
            </a:r>
            <a:r>
              <a:rPr lang="ru-RU" sz="2000" dirty="0"/>
              <a:t>бутонов и</a:t>
            </a:r>
          </a:p>
          <a:p>
            <a:pPr algn="ctr"/>
            <a:r>
              <a:rPr lang="ru-RU" sz="2000" dirty="0"/>
              <a:t> цветов уже мало к осени цветы заканчивают свое цветение и начинают</a:t>
            </a:r>
          </a:p>
          <a:p>
            <a:pPr algn="ctr"/>
            <a:r>
              <a:rPr lang="ru-RU" sz="2000" dirty="0"/>
              <a:t> созревать семена  .Рассказываем детям, что семена цветов можно </a:t>
            </a:r>
            <a:r>
              <a:rPr lang="ru-RU" sz="2000" dirty="0" smtClean="0"/>
              <a:t>собирать только </a:t>
            </a:r>
            <a:r>
              <a:rPr lang="ru-RU" sz="2000" dirty="0"/>
              <a:t>в сухую  солнечную </a:t>
            </a:r>
            <a:r>
              <a:rPr lang="ru-RU" sz="2000" dirty="0" smtClean="0"/>
              <a:t>погоду..</a:t>
            </a:r>
          </a:p>
          <a:p>
            <a:pPr algn="ctr"/>
            <a:r>
              <a:rPr lang="ru-RU" sz="2000" dirty="0" smtClean="0"/>
              <a:t>Объясняем  </a:t>
            </a:r>
            <a:r>
              <a:rPr lang="ru-RU" sz="2000" dirty="0"/>
              <a:t>детям , что семена цветов собирать можно только созревшие-</a:t>
            </a:r>
          </a:p>
          <a:p>
            <a:pPr algn="ctr"/>
            <a:r>
              <a:rPr lang="ru-RU" sz="2000" dirty="0"/>
              <a:t> это обычно бутоны  бурого или желтого цвета .Напоминаем ,что нельзя</a:t>
            </a:r>
          </a:p>
          <a:p>
            <a:pPr algn="ctr"/>
            <a:r>
              <a:rPr lang="ru-RU" sz="2000" dirty="0" smtClean="0"/>
              <a:t>смешивать </a:t>
            </a:r>
            <a:r>
              <a:rPr lang="ru-RU" sz="2000" dirty="0"/>
              <a:t>семена разных цветов, для сбора семян  с нового </a:t>
            </a:r>
            <a:r>
              <a:rPr lang="ru-RU" sz="2000" dirty="0" smtClean="0"/>
              <a:t>растения </a:t>
            </a:r>
            <a:endParaRPr lang="ru-RU" sz="2000" dirty="0"/>
          </a:p>
          <a:p>
            <a:pPr algn="ctr"/>
            <a:r>
              <a:rPr lang="ru-RU" sz="2000" dirty="0"/>
              <a:t>нужно брать другой контейнер.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5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</TotalTime>
  <Words>887</Words>
  <Application>Microsoft Office PowerPoint</Application>
  <PresentationFormat>Экран (4:3)</PresentationFormat>
  <Paragraphs>131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79033830128</dc:creator>
  <cp:lastModifiedBy>79033830128</cp:lastModifiedBy>
  <cp:revision>71</cp:revision>
  <dcterms:created xsi:type="dcterms:W3CDTF">2022-10-15T09:57:21Z</dcterms:created>
  <dcterms:modified xsi:type="dcterms:W3CDTF">2022-12-16T11:38:25Z</dcterms:modified>
</cp:coreProperties>
</file>