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4" r:id="rId4"/>
    <p:sldId id="265" r:id="rId5"/>
    <p:sldId id="262" r:id="rId6"/>
    <p:sldId id="282" r:id="rId7"/>
    <p:sldId id="283" r:id="rId8"/>
    <p:sldId id="284" r:id="rId9"/>
    <p:sldId id="285" r:id="rId10"/>
    <p:sldId id="274" r:id="rId11"/>
    <p:sldId id="272" r:id="rId12"/>
    <p:sldId id="277" r:id="rId13"/>
    <p:sldId id="278" r:id="rId14"/>
    <p:sldId id="279" r:id="rId15"/>
    <p:sldId id="271" r:id="rId16"/>
    <p:sldId id="280" r:id="rId17"/>
    <p:sldId id="286" r:id="rId18"/>
    <p:sldId id="273" r:id="rId19"/>
    <p:sldId id="28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20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8836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8193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7104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8115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899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768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0279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3767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542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251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632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FEA79-8DC3-41F8-94FF-B971D24229CB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46B75-F2AE-470D-B5E7-D83DE75E2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1202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815408" y="5072074"/>
            <a:ext cx="5328592" cy="128588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выполнил: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Сивцев Дамир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3 «Е» класса МОБУ СОШ №27 г. Якутска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учитель начальных классов 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Борисова Александра </a:t>
            </a:r>
            <a:r>
              <a:rPr lang="ru-RU" sz="1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Гаврильевна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</a:t>
            </a:r>
            <a:endParaRPr lang="ru-RU" sz="1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1643050"/>
            <a:ext cx="8712968" cy="223224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Научно-практическая конференция «Ступеньки  к творчеству»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Тема: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Почему воробей всегда прыгает?</a:t>
            </a:r>
            <a:endParaRPr lang="ru-RU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732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2734" y="1268760"/>
            <a:ext cx="8496944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Самыми известными видами являются городские (домовые) и деревенские (полевые) воробьи. Но бывают еще такие виды: </a:t>
            </a:r>
          </a:p>
          <a:p>
            <a:pPr marL="514350" indent="-514350" algn="ctr">
              <a:buAutoNum type="arabicPeriod"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белоголовый воробей </a:t>
            </a:r>
          </a:p>
          <a:p>
            <a:pPr marL="514350" indent="-514350" algn="ctr">
              <a:buAutoNum type="arabicPeriod"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африканский воробей </a:t>
            </a:r>
          </a:p>
          <a:p>
            <a:pPr marL="0" indent="0" algn="ctr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снежный воробей </a:t>
            </a:r>
          </a:p>
          <a:p>
            <a:pPr marL="0" indent="0" algn="ctr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каменный воробей</a:t>
            </a:r>
          </a:p>
          <a:p>
            <a:pPr marL="0" indent="0" algn="ctr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земляной воробей </a:t>
            </a:r>
          </a:p>
          <a:p>
            <a:pPr marL="0" indent="0" algn="ctr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желтобрюхий воробей</a:t>
            </a:r>
          </a:p>
          <a:p>
            <a:pPr marL="0" indent="0" algn="ctr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рыжий воробей</a:t>
            </a:r>
            <a:endParaRPr lang="ru-RU" sz="3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6112" y="116632"/>
            <a:ext cx="7488832" cy="115212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Виды воробьев: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736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649" y="188640"/>
            <a:ext cx="8229600" cy="4525963"/>
          </a:xfrm>
        </p:spPr>
        <p:txBody>
          <a:bodyPr>
            <a:normAutofit/>
          </a:bodyPr>
          <a:lstStyle/>
          <a:p>
            <a:pPr marL="0" indent="449263" algn="just">
              <a:buNone/>
            </a:pP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корм воробья – </a:t>
            </a:r>
            <a:r>
              <a:rPr lang="ru-RU" sz="3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растительная пища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Насекомых воробьи ловят для того, чтобы выкармливать птенцов. В сельской местности для поиска пропитания воробьи слетаются на поля, подбирая зерна или семена сорняков.</a:t>
            </a:r>
            <a:endParaRPr lang="ru-RU" sz="3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645024"/>
            <a:ext cx="4013175" cy="2762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5512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98557" y="2034496"/>
            <a:ext cx="3208772" cy="126596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036" y="3712954"/>
            <a:ext cx="2600153" cy="1950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6439" y="260648"/>
            <a:ext cx="8939299" cy="144889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воробьи прыгают, а не ходят?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ая выноска 1"/>
          <p:cNvSpPr/>
          <p:nvPr/>
        </p:nvSpPr>
        <p:spPr>
          <a:xfrm>
            <a:off x="3571500" y="2066835"/>
            <a:ext cx="5392988" cy="4242485"/>
          </a:xfrm>
          <a:prstGeom prst="wedge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Весит воробей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35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грамм. А длина его тела не превышает 16 сантиметров. </a:t>
            </a:r>
            <a:r>
              <a:rPr lang="ru-RU" sz="3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</a:t>
            </a:r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 и хвоста равнозначно, потому воробей может передвигаться именно прыжком.</a:t>
            </a:r>
          </a:p>
        </p:txBody>
      </p:sp>
    </p:spTree>
    <p:extLst>
      <p:ext uri="{BB962C8B-B14F-4D97-AF65-F5344CB8AC3E}">
        <p14:creationId xmlns:p14="http://schemas.microsoft.com/office/powerpoint/2010/main" xmlns="" val="69908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69988"/>
            <a:ext cx="3940077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4"/>
            <a:ext cx="2921000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ая выноска 3"/>
          <p:cNvSpPr/>
          <p:nvPr/>
        </p:nvSpPr>
        <p:spPr>
          <a:xfrm>
            <a:off x="4427984" y="669988"/>
            <a:ext cx="4274443" cy="5329175"/>
          </a:xfrm>
          <a:prstGeom prst="wedge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– птицы, ведущие оседлый образ жизни, и живущие в древесных и кустарных насаждениях. Они, можно сказать, с рождения прыгают с одной ветки на другую.</a:t>
            </a:r>
          </a:p>
        </p:txBody>
      </p:sp>
    </p:spTree>
    <p:extLst>
      <p:ext uri="{BB962C8B-B14F-4D97-AF65-F5344CB8AC3E}">
        <p14:creationId xmlns:p14="http://schemas.microsoft.com/office/powerpoint/2010/main" xmlns="" val="401701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3678"/>
            <a:ext cx="4104456" cy="188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96074"/>
            <a:ext cx="2505075" cy="32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ая выноска 3"/>
          <p:cNvSpPr/>
          <p:nvPr/>
        </p:nvSpPr>
        <p:spPr>
          <a:xfrm>
            <a:off x="4427984" y="332656"/>
            <a:ext cx="4569859" cy="5643193"/>
          </a:xfrm>
          <a:prstGeom prst="wedgeRect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воробьев мышца, у управляемая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лапками, является парной. Когда воробей двигает одной конечностью, за ней следует и вторая. Да и лапки у воробьев слишком короткие. Потому даже если бы эти птицы могли ходить, у них не получилось бы сохранить равновесие.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4801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95536" y="116632"/>
            <a:ext cx="8365669" cy="160739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тички, которые прыгают также, как воробей, что объясняется строением их тела и маленьким весом.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427" y="2102594"/>
            <a:ext cx="1890055" cy="141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395536" y="3520135"/>
            <a:ext cx="2808312" cy="5040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горихвостка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4273" y="2040938"/>
            <a:ext cx="2203030" cy="1469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5851646" y="3520135"/>
            <a:ext cx="2736304" cy="5040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синица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9427" y="4203255"/>
            <a:ext cx="2522088" cy="1891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809737" y="6111206"/>
            <a:ext cx="2601469" cy="5542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соловей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8391" y="4084793"/>
            <a:ext cx="3082814" cy="2055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 6"/>
          <p:cNvSpPr/>
          <p:nvPr/>
        </p:nvSpPr>
        <p:spPr>
          <a:xfrm>
            <a:off x="5532347" y="6140003"/>
            <a:ext cx="3082814" cy="525463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зяблик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159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6100" y="2774578"/>
            <a:ext cx="2880320" cy="79208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голубь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322" y="923769"/>
            <a:ext cx="2625816" cy="1641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1" y="922271"/>
            <a:ext cx="2491985" cy="1642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 5"/>
          <p:cNvSpPr/>
          <p:nvPr/>
        </p:nvSpPr>
        <p:spPr>
          <a:xfrm>
            <a:off x="5148723" y="2787707"/>
            <a:ext cx="3897657" cy="77895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чайка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471" y="3782602"/>
            <a:ext cx="1947334" cy="139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 6"/>
          <p:cNvSpPr/>
          <p:nvPr/>
        </p:nvSpPr>
        <p:spPr>
          <a:xfrm>
            <a:off x="4463988" y="4255375"/>
            <a:ext cx="3431970" cy="7042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скворец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188641"/>
            <a:ext cx="7992888" cy="648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Передвигаются шагом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2669" y="5174946"/>
            <a:ext cx="8426380" cy="1237139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способ передвижения характерен для наземных птиц, гнездящихся или кормящихся в основном на земле. </a:t>
            </a:r>
          </a:p>
        </p:txBody>
      </p:sp>
    </p:spTree>
    <p:extLst>
      <p:ext uri="{BB962C8B-B14F-4D97-AF65-F5344CB8AC3E}">
        <p14:creationId xmlns:p14="http://schemas.microsoft.com/office/powerpoint/2010/main" xmlns="" val="262433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68516" y="2946429"/>
            <a:ext cx="2808312" cy="54702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ворона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690044" y="3219943"/>
            <a:ext cx="3130428" cy="56909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896036" y="4441918"/>
            <a:ext cx="3168352" cy="64326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галка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754" y="1235197"/>
            <a:ext cx="2414014" cy="162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0044" y="1259331"/>
            <a:ext cx="2832531" cy="18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7881" y="3690230"/>
            <a:ext cx="2934072" cy="1956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26304" y="188640"/>
            <a:ext cx="7790112" cy="75280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и ходить и скакать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37517" y="5823266"/>
            <a:ext cx="7848872" cy="46805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зависит от их образа жизни.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682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776" y="1172250"/>
            <a:ext cx="8856984" cy="61206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Из-за особенностей строения глаз, воробьи видят мир в розовом свете.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Почему-то воробьи не любят синий цвет, а также боятся блестящих,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сверкающих полосок.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На Земле живет около миллиарда воробьев. 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 шее воробья в два раза больше позвонков, чем у жирафа.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Сердце воробья бьется до 850 раз в мин. Пульс человека - 60-80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ударов в мин. Сильный испуг может настолько повысить у птиц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кровяное давление, что крупные артерии лопаются и особь умирает.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Пульс у воробьиных в покое составляет 400-600 ударов, при полете -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Температура тела высокая до 43,5 градусов, поддерживается сложной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системой терморегуляции. Как и млекопитающие, птицы теплокровны,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причем диапазон нормальных температур их тела выше, чем у</a:t>
            </a: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6784" y="116632"/>
            <a:ext cx="8712968" cy="100811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Изучая научную литературу, я узнал некоторые интересные сведения о воробьях: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170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ДОСТИГ ЦЕЛЬ РАБОТЫ, УЗНАЛ, ПОЧЕМУ ВОРОБЬИ ПЕРЕДВИГАЮТСЯ ПРЫЖКАМИ. ЭТО ЗАВИСИТ ОТ ВЕСА, ОБРАЗА ЖИЗНИ И СТРОЕНИЯ ПТИЦ.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РАЗНЫХ ИСТОЧНИКОВ  УЗНАЛ ИНТЕРЕСНЫЕ СВЕДЕНИЯ О ВОРОБЬЯХ И О ДРУГИХ ПТИЦАХ.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ОПРОСАМ УЗНАЛ ЗНАНИЯ СВОИХ ОДНОКЛАССНИКОВ О ЖИЗНИ ВОРОБЬЯ.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126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468" y="500042"/>
            <a:ext cx="8229600" cy="53052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моей работы: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интересные материалы и рассказать ребятам о жизни воробьев и почему воробьи передвигаются прыжками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3571876"/>
            <a:ext cx="2953180" cy="2012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224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67451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жизни воробьев, его питание, поведение и привычки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понаблюдать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воробьями </a:t>
            </a: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научные сведения о воробьях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сверстников по данной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проблеме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реализации поставленных задач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выбрал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методы: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понаблюдать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подумать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из книг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посмотреть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Интернете</a:t>
            </a: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опрос у сверстников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286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500042"/>
            <a:ext cx="7686700" cy="5626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b="1" i="1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если изучить об образе жизни воробьев, то можно узнать, почему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передвигаются прыжками</a:t>
            </a:r>
            <a:r>
              <a:rPr lang="ru-RU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воробей.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жизни воробья, его питание, поведение и привычки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924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849" y="1268760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темы: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лучше понимать тех, кто живет с нами рядом, мы должны знать о них как можно больше.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3286124"/>
            <a:ext cx="3514895" cy="234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212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7962" y="5157192"/>
            <a:ext cx="7416824" cy="136815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я был в гостях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дедушки с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бабушкой, во дворе увидел воробьев. Они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небольшого размера и  чирикая перелетали с ветки на ветку. 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357298"/>
            <a:ext cx="4167846" cy="3125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071538" y="500042"/>
            <a:ext cx="7244438" cy="64807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МОЕ НАБЛЮДЕНИЕ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415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3573016"/>
            <a:ext cx="8136904" cy="294915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Приготовив корм, я решил их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покормить. Птицы оказались смелыми: они не улетали, а ждали, когда возле кормушки никого не будет. Как только я отошёл от кормушки, они стали слетаться к кормушке, но не все сразу, а группами. Пока несколько воробьёв обедали, остальные сидели на ветках и внимательно наблюдали.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488" y="428604"/>
            <a:ext cx="3331771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2157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43608" y="4509120"/>
            <a:ext cx="7416824" cy="216024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мы зашли домой, я решил понаблюдать за ними в окно. Как только птицы увидели меня в окне, то сразу улетели. Значит, воробьи очень осторожные птицы. Они были подвижными: быстро клевали, но почему то они передвигались прыгая. </a:t>
            </a:r>
          </a:p>
        </p:txBody>
      </p:sp>
    </p:spTree>
    <p:extLst>
      <p:ext uri="{BB962C8B-B14F-4D97-AF65-F5344CB8AC3E}">
        <p14:creationId xmlns:p14="http://schemas.microsoft.com/office/powerpoint/2010/main" xmlns="" val="309708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560" y="3861048"/>
            <a:ext cx="8064102" cy="278618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стало очень интересно, и я решил узнать о них как можно больше. Почему воробьи прыгают? Умеют ли они ходить? Где живут эти птицы? Чем любят питаться? Вредные эти птица или полезные? </a:t>
            </a:r>
          </a:p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окружающего мира нам рассказали, что воробей относится к группе оседлых птиц. Он не улетает в тёплые края. Главная особенность этой интересной птицы в том, что она всегда селится рядом с человеком.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9376" y="145395"/>
            <a:ext cx="5228470" cy="3478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5349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4678</TotalTime>
  <Words>842</Words>
  <Application>Microsoft Office PowerPoint</Application>
  <PresentationFormat>Экран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Актуальность темы: Чтобы лучше понимать тех, кто живет с нами рядом, мы должны знать о них как можно больше. 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Птички, которые прыгают также, как воробей, что объясняется строением их тела и маленьким весом.</vt:lpstr>
      <vt:lpstr>Слайд 16</vt:lpstr>
      <vt:lpstr>Слайд 17</vt:lpstr>
      <vt:lpstr>Слайд 18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Сивцев Дамир</dc:creator>
  <cp:keywords>практическая работа;научная работа;исследовательская работа</cp:keywords>
  <cp:lastModifiedBy>sosh27-9</cp:lastModifiedBy>
  <cp:revision>60</cp:revision>
  <dcterms:created xsi:type="dcterms:W3CDTF">2022-11-07T13:10:20Z</dcterms:created>
  <dcterms:modified xsi:type="dcterms:W3CDTF">2022-12-16T10:47:04Z</dcterms:modified>
</cp:coreProperties>
</file>