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68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58BE00-7FC3-4B31-BAC2-C41787B69261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6C4BFC-9E17-4837-8DB0-8BCB45EE60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9766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C4BFC-9E17-4837-8DB0-8BCB45EE6014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90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F049AFFB-7C66-48D1-ABFC-223992ECD0A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3B476D80-0858-4CEA-B563-AA72C8BFBA1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5827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9AFFB-7C66-48D1-ABFC-223992ECD0A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76D80-0858-4CEA-B563-AA72C8BFBA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329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9AFFB-7C66-48D1-ABFC-223992ECD0A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76D80-0858-4CEA-B563-AA72C8BFBA1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64426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9AFFB-7C66-48D1-ABFC-223992ECD0A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76D80-0858-4CEA-B563-AA72C8BFBA1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29555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9AFFB-7C66-48D1-ABFC-223992ECD0A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76D80-0858-4CEA-B563-AA72C8BFBA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319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9AFFB-7C66-48D1-ABFC-223992ECD0A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76D80-0858-4CEA-B563-AA72C8BFBA14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25770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9AFFB-7C66-48D1-ABFC-223992ECD0A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76D80-0858-4CEA-B563-AA72C8BFBA1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23252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9AFFB-7C66-48D1-ABFC-223992ECD0A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76D80-0858-4CEA-B563-AA72C8BFBA1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97832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9AFFB-7C66-48D1-ABFC-223992ECD0A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76D80-0858-4CEA-B563-AA72C8BFBA1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2966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9AFFB-7C66-48D1-ABFC-223992ECD0A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76D80-0858-4CEA-B563-AA72C8BFBA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683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9AFFB-7C66-48D1-ABFC-223992ECD0A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76D80-0858-4CEA-B563-AA72C8BFBA1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9411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9AFFB-7C66-48D1-ABFC-223992ECD0A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76D80-0858-4CEA-B563-AA72C8BFBA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164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9AFFB-7C66-48D1-ABFC-223992ECD0A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76D80-0858-4CEA-B563-AA72C8BFBA14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2423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9AFFB-7C66-48D1-ABFC-223992ECD0A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76D80-0858-4CEA-B563-AA72C8BFBA1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4911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9AFFB-7C66-48D1-ABFC-223992ECD0A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76D80-0858-4CEA-B563-AA72C8BFBA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600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9AFFB-7C66-48D1-ABFC-223992ECD0A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76D80-0858-4CEA-B563-AA72C8BFBA1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3128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9AFFB-7C66-48D1-ABFC-223992ECD0A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76D80-0858-4CEA-B563-AA72C8BFBA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994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049AFFB-7C66-48D1-ABFC-223992ECD0A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B476D80-0858-4CEA-B563-AA72C8BFBA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6984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Великая и могучая страна СССР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100-летию СССР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362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8349" y="633693"/>
            <a:ext cx="8705851" cy="5605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8372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217" y="666750"/>
            <a:ext cx="4775608" cy="4619625"/>
          </a:xfrm>
          <a:prstGeom prst="rect">
            <a:avLst/>
          </a:prstGeom>
          <a:scene3d>
            <a:camera prst="orthographicFront"/>
            <a:lightRig rig="threePt" dir="t"/>
          </a:scene3d>
          <a:sp3d contourW="12700">
            <a:contourClr>
              <a:srgbClr val="00206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399" y="1533525"/>
            <a:ext cx="5267326" cy="4686300"/>
          </a:xfrm>
          <a:prstGeom prst="rect">
            <a:avLst/>
          </a:prstGeom>
          <a:ln>
            <a:solidFill>
              <a:srgbClr val="002060"/>
            </a:solidFill>
          </a:ln>
          <a:scene3d>
            <a:camera prst="obliqueTopLeft"/>
            <a:lightRig rig="threePt" dir="t"/>
          </a:scene3d>
          <a:sp3d contourW="12700">
            <a:contourClr>
              <a:srgbClr val="002060"/>
            </a:contourClr>
          </a:sp3d>
        </p:spPr>
      </p:pic>
    </p:spTree>
    <p:extLst>
      <p:ext uri="{BB962C8B-B14F-4D97-AF65-F5344CB8AC3E}">
        <p14:creationId xmlns:p14="http://schemas.microsoft.com/office/powerpoint/2010/main" val="36285659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000" y="538480"/>
            <a:ext cx="9997440" cy="5688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7873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360" y="731520"/>
            <a:ext cx="10607040" cy="532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234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4475" y="680546"/>
            <a:ext cx="9456315" cy="5574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732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274" y="624300"/>
            <a:ext cx="10925175" cy="5654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23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75" y="676274"/>
            <a:ext cx="10839449" cy="551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668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150" y="638175"/>
            <a:ext cx="10515600" cy="5686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721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150" y="590550"/>
            <a:ext cx="10572750" cy="552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64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950" y="628650"/>
            <a:ext cx="10829925" cy="561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17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025" y="638175"/>
            <a:ext cx="10220325" cy="555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61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575" y="613524"/>
            <a:ext cx="10667999" cy="5653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0834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1152</TotalTime>
  <Words>9</Words>
  <Application>Microsoft Office PowerPoint</Application>
  <PresentationFormat>Широкоэкранный</PresentationFormat>
  <Paragraphs>3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Garamond</vt:lpstr>
      <vt:lpstr>Times New Roman</vt:lpstr>
      <vt:lpstr>Натуральные материалы</vt:lpstr>
      <vt:lpstr>Великая и могучая страна СССР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Великая и могучая</dc:title>
  <dc:creator>User</dc:creator>
  <cp:lastModifiedBy>User</cp:lastModifiedBy>
  <cp:revision>11</cp:revision>
  <dcterms:created xsi:type="dcterms:W3CDTF">2022-12-01T11:53:33Z</dcterms:created>
  <dcterms:modified xsi:type="dcterms:W3CDTF">2022-12-16T08:13:17Z</dcterms:modified>
</cp:coreProperties>
</file>