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9" r:id="rId3"/>
    <p:sldId id="258" r:id="rId4"/>
    <p:sldId id="259" r:id="rId5"/>
    <p:sldId id="260" r:id="rId6"/>
    <p:sldId id="261" r:id="rId7"/>
    <p:sldId id="265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5A62-CBC5-4B31-AF16-C3B6AFEA5FD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77FA-5496-41B7-BA45-EFCD03E43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130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5A62-CBC5-4B31-AF16-C3B6AFEA5FD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77FA-5496-41B7-BA45-EFCD03E43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135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5A62-CBC5-4B31-AF16-C3B6AFEA5FD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77FA-5496-41B7-BA45-EFCD03E43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302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5A62-CBC5-4B31-AF16-C3B6AFEA5FD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77FA-5496-41B7-BA45-EFCD03E43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570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5A62-CBC5-4B31-AF16-C3B6AFEA5FD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77FA-5496-41B7-BA45-EFCD03E43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72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5A62-CBC5-4B31-AF16-C3B6AFEA5FD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77FA-5496-41B7-BA45-EFCD03E43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781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5A62-CBC5-4B31-AF16-C3B6AFEA5FD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77FA-5496-41B7-BA45-EFCD03E43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546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5A62-CBC5-4B31-AF16-C3B6AFEA5FD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77FA-5496-41B7-BA45-EFCD03E43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371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5A62-CBC5-4B31-AF16-C3B6AFEA5FD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77FA-5496-41B7-BA45-EFCD03E43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435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5A62-CBC5-4B31-AF16-C3B6AFEA5FD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77FA-5496-41B7-BA45-EFCD03E43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20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5A62-CBC5-4B31-AF16-C3B6AFEA5FD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77FA-5496-41B7-BA45-EFCD03E43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891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5A62-CBC5-4B31-AF16-C3B6AFEA5FD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477FA-5496-41B7-BA45-EFCD03E43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815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aua.info/semya/life-style/news-47783-samyie-neobyichnyie-snegoviki-11-idey-kak-slepit-snegovika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" y="0"/>
            <a:ext cx="45659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-17446"/>
            <a:ext cx="4572000" cy="687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196752"/>
            <a:ext cx="396044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300" normalizeH="0" baseline="0" noProof="0" dirty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  <a:uLnTx/>
                <a:uFillTx/>
                <a:latin typeface="Calibri"/>
                <a:ea typeface="+mn-ea"/>
                <a:cs typeface="+mn-cs"/>
              </a:rPr>
              <a:t>Стихи,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300" normalizeH="0" baseline="0" noProof="0" dirty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  <a:uLnTx/>
                <a:uFillTx/>
                <a:latin typeface="Calibri"/>
                <a:ea typeface="+mn-ea"/>
                <a:cs typeface="+mn-cs"/>
              </a:rPr>
              <a:t>пословицы 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300" normalizeH="0" baseline="0" noProof="0" dirty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  <a:uLnTx/>
                <a:uFillTx/>
                <a:latin typeface="Calibri"/>
                <a:ea typeface="+mn-ea"/>
                <a:cs typeface="+mn-cs"/>
              </a:rPr>
              <a:t>поговорки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300" normalizeH="0" baseline="0" noProof="0" dirty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  <a:uLnTx/>
                <a:uFillTx/>
                <a:latin typeface="Calibri"/>
                <a:ea typeface="+mn-ea"/>
                <a:cs typeface="+mn-cs"/>
              </a:rPr>
              <a:t>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300" normalizeH="0" baseline="0" noProof="0" dirty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  <a:uLnTx/>
                <a:uFillTx/>
                <a:latin typeface="Calibri"/>
                <a:ea typeface="+mn-ea"/>
                <a:cs typeface="+mn-cs"/>
              </a:rPr>
              <a:t>зиме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64088" y="148478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Щиплет уши, щиплет нос,</a:t>
            </a:r>
            <a:b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Лезет в валенки мороз.</a:t>
            </a:r>
            <a:b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Брызнешь воду — упадёт</a:t>
            </a:r>
            <a:b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 вода уже, а лёд.</a:t>
            </a:r>
            <a:b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Даже птице не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летится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</a:t>
            </a:r>
            <a:b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От мороза стынет птица.</a:t>
            </a:r>
            <a:b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Повернуло солнце к лету.</a:t>
            </a:r>
            <a:b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Что, скажи, за месяц это?</a:t>
            </a:r>
            <a:b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(Январь)</a:t>
            </a:r>
          </a:p>
        </p:txBody>
      </p:sp>
    </p:spTree>
    <p:extLst>
      <p:ext uri="{BB962C8B-B14F-4D97-AF65-F5344CB8AC3E}">
        <p14:creationId xmlns:p14="http://schemas.microsoft.com/office/powerpoint/2010/main" val="1905313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514292" y="43628"/>
            <a:ext cx="115416" cy="36994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76176" rIns="0" bIns="15870" numCol="1" anchor="ctr" anchorCtr="0" compatLnSpc="1">
            <a:prstTxWarp prst="textNoShape">
              <a:avLst/>
            </a:prstTxWarp>
            <a:spAutoFit/>
          </a:bodyPr>
          <a:lstStyle>
            <a:lvl1pPr indent="1143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1143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3313" y="55930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1143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601802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pitchFamily="34" charset="0"/>
              </a:rPr>
              <a:t>            </a:t>
            </a:r>
            <a:endParaRPr kumimoji="0" lang="ru-RU" alt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" y="0"/>
            <a:ext cx="45659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970" y="-4057"/>
            <a:ext cx="45659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932040" y="315232"/>
            <a:ext cx="3960440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1143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601802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pitchFamily="34" charset="0"/>
              </a:rPr>
              <a:t>Снежинки</a:t>
            </a: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Ёжик смотрит на снежинки.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"Это, - думает, - </a:t>
            </a:r>
            <a:r>
              <a:rPr kumimoji="0" lang="ru-RU" alt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ежинки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...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Белые, колючие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И к тому ж - летучие".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 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Паучок на паутинке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Тоже смотрит на снежинки: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"Ишь какие смелые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Эти мухи белые!"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 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Заяц смотрит на снежинки: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"Это заячьи пушинки...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Видно, заяц - весь в пуху -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Чешет шубу наверху".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 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Мальчик смотрит на снежинки: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"Это, может быть, смешинки?.."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Не поймёт он, почему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Очень весело ему.</a:t>
            </a: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                                   А. Усачёв</a:t>
            </a:r>
            <a:endParaRPr kumimoji="0" lang="ru-RU" alt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6814" y="908720"/>
            <a:ext cx="41044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Вот север, тучи нагоняя,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Дохнул, завыл - и вот сама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Идёт волшебница зима.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 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Пришла, рассыпалась; клоками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Повисла на суках дубов;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Легла волнистыми коврами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Среди полей, вокруг холмов;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Брега с недвижною рекою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Сровняла пухлой пеленою;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Блеснул мороз. И рады мы</a:t>
            </a:r>
            <a:endParaRPr kumimoji="0" lang="ru-RU" alt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Проказам матушки-зим</a:t>
            </a: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                                         </a:t>
            </a: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+mn-ea"/>
                <a:cs typeface="Arial" pitchFamily="34" charset="0"/>
              </a:rPr>
              <a:t>                                         А. Пушкин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9487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240463"/>
            <a:ext cx="34563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                              ***</a:t>
            </a:r>
            <a:br>
              <a:rPr lang="ru-RU" b="1" dirty="0"/>
            </a:br>
            <a:r>
              <a:rPr lang="ru-RU" b="1" dirty="0"/>
              <a:t>Назовите-ка, ребятки,</a:t>
            </a:r>
            <a:br>
              <a:rPr lang="ru-RU" b="1" dirty="0"/>
            </a:br>
            <a:r>
              <a:rPr lang="ru-RU" b="1" dirty="0"/>
              <a:t>Месяц в этой вот загадке:</a:t>
            </a:r>
            <a:br>
              <a:rPr lang="ru-RU" b="1" dirty="0"/>
            </a:br>
            <a:r>
              <a:rPr lang="ru-RU" b="1" dirty="0"/>
              <a:t>Дни его – всех дней короче,</a:t>
            </a:r>
            <a:br>
              <a:rPr lang="ru-RU" b="1" dirty="0"/>
            </a:br>
            <a:r>
              <a:rPr lang="ru-RU" b="1" dirty="0"/>
              <a:t>Всех ночей длиннее ночи.</a:t>
            </a:r>
            <a:br>
              <a:rPr lang="ru-RU" b="1" dirty="0"/>
            </a:br>
            <a:r>
              <a:rPr lang="ru-RU" b="1" dirty="0"/>
              <a:t>На поля и на луга</a:t>
            </a:r>
            <a:br>
              <a:rPr lang="ru-RU" b="1" dirty="0"/>
            </a:br>
            <a:r>
              <a:rPr lang="ru-RU" b="1" dirty="0"/>
              <a:t>До весны легли снега.</a:t>
            </a:r>
            <a:br>
              <a:rPr lang="ru-RU" b="1" dirty="0"/>
            </a:br>
            <a:r>
              <a:rPr lang="ru-RU" b="1" dirty="0"/>
              <a:t>Только месяц наш пройдет,</a:t>
            </a:r>
            <a:br>
              <a:rPr lang="ru-RU" b="1" dirty="0"/>
            </a:br>
            <a:r>
              <a:rPr lang="ru-RU" b="1" dirty="0"/>
              <a:t>Мы встречаем Новый год.</a:t>
            </a:r>
            <a:br>
              <a:rPr lang="ru-RU" b="1" dirty="0"/>
            </a:br>
            <a:r>
              <a:rPr lang="ru-RU" b="1" dirty="0"/>
              <a:t>- декабрь –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102785"/>
            <a:ext cx="35283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                             ***</a:t>
            </a:r>
            <a:br>
              <a:rPr lang="ru-RU" b="1" dirty="0"/>
            </a:br>
            <a:r>
              <a:rPr lang="ru-RU" b="1" dirty="0"/>
              <a:t>Наступили холода.</a:t>
            </a:r>
            <a:br>
              <a:rPr lang="ru-RU" b="1" dirty="0"/>
            </a:br>
            <a:r>
              <a:rPr lang="ru-RU" b="1" dirty="0"/>
              <a:t>Обернулась в лед вода.</a:t>
            </a:r>
            <a:br>
              <a:rPr lang="ru-RU" b="1" dirty="0"/>
            </a:br>
            <a:r>
              <a:rPr lang="ru-RU" b="1" dirty="0"/>
              <a:t>Длинноухий зайка серый</a:t>
            </a:r>
            <a:br>
              <a:rPr lang="ru-RU" b="1" dirty="0"/>
            </a:br>
            <a:r>
              <a:rPr lang="ru-RU" b="1" dirty="0"/>
              <a:t>Обернулся зайкой белым.</a:t>
            </a:r>
            <a:br>
              <a:rPr lang="ru-RU" b="1" dirty="0"/>
            </a:br>
            <a:r>
              <a:rPr lang="ru-RU" b="1" dirty="0"/>
              <a:t>Перестал медведь реветь:</a:t>
            </a:r>
            <a:br>
              <a:rPr lang="ru-RU" b="1" dirty="0"/>
            </a:br>
            <a:r>
              <a:rPr lang="ru-RU" b="1" dirty="0"/>
              <a:t>В спячку впал в бору медведь.</a:t>
            </a:r>
            <a:br>
              <a:rPr lang="ru-RU" b="1" dirty="0"/>
            </a:br>
            <a:r>
              <a:rPr lang="ru-RU" b="1" dirty="0"/>
              <a:t>Кто скажет, кто знает,</a:t>
            </a:r>
            <a:br>
              <a:rPr lang="ru-RU" b="1" dirty="0"/>
            </a:br>
            <a:r>
              <a:rPr lang="ru-RU" b="1" dirty="0"/>
              <a:t>Когда это бывает?</a:t>
            </a:r>
            <a:br>
              <a:rPr lang="ru-RU" b="1" dirty="0"/>
            </a:br>
            <a:r>
              <a:rPr lang="ru-RU" b="1" dirty="0"/>
              <a:t>- зимой -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476672"/>
            <a:ext cx="31683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                         ***</a:t>
            </a:r>
            <a:br>
              <a:rPr lang="ru-RU" b="1" dirty="0"/>
            </a:br>
            <a:r>
              <a:rPr lang="ru-RU" b="1" dirty="0"/>
              <a:t>Из небесного мешка</a:t>
            </a:r>
            <a:br>
              <a:rPr lang="ru-RU" b="1" dirty="0"/>
            </a:br>
            <a:r>
              <a:rPr lang="ru-RU" b="1" dirty="0"/>
              <a:t>Вдруг посыпалась мука!</a:t>
            </a:r>
            <a:br>
              <a:rPr lang="ru-RU" b="1" dirty="0"/>
            </a:br>
            <a:r>
              <a:rPr lang="ru-RU" b="1" dirty="0"/>
              <a:t>Засыпает всё вокруг -</a:t>
            </a:r>
            <a:br>
              <a:rPr lang="ru-RU" b="1" dirty="0"/>
            </a:br>
            <a:r>
              <a:rPr lang="ru-RU" b="1" dirty="0"/>
              <a:t>Лес, поля, дома и луг…</a:t>
            </a:r>
            <a:br>
              <a:rPr lang="ru-RU" b="1" dirty="0"/>
            </a:br>
            <a:r>
              <a:rPr lang="ru-RU" b="1" dirty="0"/>
              <a:t>А как только ты возьмёшь</a:t>
            </a:r>
            <a:br>
              <a:rPr lang="ru-RU" b="1" dirty="0"/>
            </a:br>
            <a:r>
              <a:rPr lang="ru-RU" b="1" dirty="0"/>
              <a:t>И муки той наберёшь…</a:t>
            </a:r>
            <a:br>
              <a:rPr lang="ru-RU" b="1" dirty="0"/>
            </a:br>
            <a:r>
              <a:rPr lang="ru-RU" b="1" dirty="0"/>
              <a:t>Смотришь, а её уж нет!</a:t>
            </a:r>
            <a:br>
              <a:rPr lang="ru-RU" b="1" dirty="0"/>
            </a:br>
            <a:r>
              <a:rPr lang="ru-RU" b="1" dirty="0"/>
              <a:t>Лишь остался мокрый след.</a:t>
            </a:r>
            <a:br>
              <a:rPr lang="ru-RU" b="1" dirty="0"/>
            </a:br>
            <a:r>
              <a:rPr lang="ru-RU" b="1" dirty="0"/>
              <a:t>Что за странная мука?!</a:t>
            </a:r>
            <a:br>
              <a:rPr lang="ru-RU" b="1" dirty="0"/>
            </a:br>
            <a:r>
              <a:rPr lang="ru-RU" b="1" dirty="0"/>
              <a:t>Не видать нам пирожка.</a:t>
            </a:r>
            <a:br>
              <a:rPr lang="ru-RU" b="1" dirty="0"/>
            </a:br>
            <a:r>
              <a:rPr lang="ru-RU" b="1" dirty="0"/>
              <a:t>- снег -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65643" y="3892992"/>
            <a:ext cx="31683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                              ***</a:t>
            </a:r>
            <a:br>
              <a:rPr lang="ru-RU" b="1" dirty="0"/>
            </a:br>
            <a:r>
              <a:rPr lang="ru-RU" b="1" dirty="0"/>
              <a:t>Невидимкой, осторожно</a:t>
            </a:r>
            <a:br>
              <a:rPr lang="ru-RU" b="1" dirty="0"/>
            </a:br>
            <a:r>
              <a:rPr lang="ru-RU" b="1" dirty="0"/>
              <a:t>Он является ко мне,</a:t>
            </a:r>
            <a:br>
              <a:rPr lang="ru-RU" b="1" dirty="0"/>
            </a:br>
            <a:r>
              <a:rPr lang="ru-RU" b="1" dirty="0"/>
              <a:t>И рисует, как художник,</a:t>
            </a:r>
            <a:br>
              <a:rPr lang="ru-RU" b="1" dirty="0"/>
            </a:br>
            <a:r>
              <a:rPr lang="ru-RU" b="1" dirty="0"/>
              <a:t>Он узоры на окне.</a:t>
            </a:r>
            <a:br>
              <a:rPr lang="ru-RU" b="1" dirty="0"/>
            </a:br>
            <a:r>
              <a:rPr lang="ru-RU" b="1" dirty="0"/>
              <a:t>- мороз -</a:t>
            </a:r>
          </a:p>
        </p:txBody>
      </p:sp>
    </p:spTree>
    <p:extLst>
      <p:ext uri="{BB962C8B-B14F-4D97-AF65-F5344CB8AC3E}">
        <p14:creationId xmlns:p14="http://schemas.microsoft.com/office/powerpoint/2010/main" val="1457861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2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235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404664"/>
            <a:ext cx="33843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                            ***</a:t>
            </a:r>
            <a:br>
              <a:rPr lang="ru-RU" b="1" dirty="0"/>
            </a:br>
            <a:r>
              <a:rPr lang="ru-RU" b="1" dirty="0"/>
              <a:t>Я катаюсь на нем</a:t>
            </a:r>
            <a:br>
              <a:rPr lang="ru-RU" b="1" dirty="0"/>
            </a:br>
            <a:r>
              <a:rPr lang="ru-RU" b="1" dirty="0"/>
              <a:t>До вечерней поры,</a:t>
            </a:r>
            <a:br>
              <a:rPr lang="ru-RU" b="1" dirty="0"/>
            </a:br>
            <a:r>
              <a:rPr lang="ru-RU" b="1" dirty="0"/>
              <a:t>Но ленивый мой конь</a:t>
            </a:r>
            <a:br>
              <a:rPr lang="ru-RU" b="1" dirty="0"/>
            </a:br>
            <a:r>
              <a:rPr lang="ru-RU" b="1" dirty="0"/>
              <a:t>Возит только с горы,</a:t>
            </a:r>
            <a:br>
              <a:rPr lang="ru-RU" b="1" dirty="0"/>
            </a:br>
            <a:r>
              <a:rPr lang="ru-RU" b="1" dirty="0"/>
              <a:t>А на горку всегда</a:t>
            </a:r>
            <a:br>
              <a:rPr lang="ru-RU" b="1" dirty="0"/>
            </a:br>
            <a:r>
              <a:rPr lang="ru-RU" b="1" dirty="0"/>
              <a:t>Сам пешком я хожу</a:t>
            </a:r>
            <a:br>
              <a:rPr lang="ru-RU" b="1" dirty="0"/>
            </a:br>
            <a:r>
              <a:rPr lang="ru-RU" b="1" dirty="0"/>
              <a:t>И коня своего</a:t>
            </a:r>
            <a:br>
              <a:rPr lang="ru-RU" b="1" dirty="0"/>
            </a:br>
            <a:r>
              <a:rPr lang="ru-RU" b="1" dirty="0"/>
              <a:t>За веревку вожу.</a:t>
            </a:r>
            <a:br>
              <a:rPr lang="ru-RU" b="1" dirty="0"/>
            </a:br>
            <a:r>
              <a:rPr lang="ru-RU" b="1" dirty="0"/>
              <a:t>- санки -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60040" y="3142131"/>
            <a:ext cx="3779912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7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1714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***</a:t>
            </a:r>
          </a:p>
          <a:p>
            <a:pPr marL="0" marR="0" lvl="0" indent="1714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Белая, узорчатая</a:t>
            </a:r>
          </a:p>
          <a:p>
            <a:pPr marL="0" marR="0" lvl="0" indent="1714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 звездочка-малютка,</a:t>
            </a:r>
            <a:endParaRPr kumimoji="0" lang="ru-RU" alt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Ты слети мне на руку, </a:t>
            </a:r>
          </a:p>
          <a:p>
            <a:pPr marL="0" marR="0" lvl="0" indent="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посиди минутку.</a:t>
            </a:r>
            <a:endParaRPr kumimoji="0" lang="ru-RU" alt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Покружилась звездочка</a:t>
            </a:r>
          </a:p>
          <a:p>
            <a:pPr marL="0" marR="0" lvl="0" indent="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в воздухе немножко,</a:t>
            </a:r>
            <a:endParaRPr kumimoji="0" lang="ru-RU" alt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Села и растаяла </a:t>
            </a:r>
          </a:p>
          <a:p>
            <a:pPr marL="0" marR="0" lvl="0" indent="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на моей ладошке.   </a:t>
            </a:r>
          </a:p>
          <a:p>
            <a:pPr marL="0" marR="0" lvl="0" indent="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400" b="1" dirty="0">
                <a:solidFill>
                  <a:srgbClr val="000000"/>
                </a:solidFill>
                <a:latin typeface="Helvetica Neue"/>
              </a:rPr>
              <a:t>                                            </a:t>
            </a: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(Снежинка.)</a:t>
            </a:r>
            <a:endParaRPr kumimoji="0" lang="ru-RU" alt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 </a:t>
            </a:r>
            <a:endParaRPr kumimoji="0" lang="ru-RU" alt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548680"/>
            <a:ext cx="35659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***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Свяжет бабушка их внучке,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зимой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мерзли ручки.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Сохранят тепло сестрички —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Шерстяные…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(Рукавички)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2420888"/>
            <a:ext cx="334989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 катали и месили,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 мы слепили,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глаз — два уголька,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Там, где нос, — морковка,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 руках — метелка,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он, наш Егорка?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(Снеговик)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8279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" y="0"/>
            <a:ext cx="45659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-17446"/>
            <a:ext cx="4572000" cy="687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8997" y="620688"/>
            <a:ext cx="338437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              Снежная баба.</a:t>
            </a:r>
          </a:p>
          <a:p>
            <a:endParaRPr lang="ru-RU" b="1" dirty="0"/>
          </a:p>
          <a:p>
            <a:r>
              <a:rPr lang="ru-RU" b="1" dirty="0"/>
              <a:t>Сегодня из снежного мокрого кома </a:t>
            </a:r>
          </a:p>
          <a:p>
            <a:r>
              <a:rPr lang="ru-RU" b="1" dirty="0"/>
              <a:t>Мы снежную бабу слепили у дома. </a:t>
            </a:r>
          </a:p>
          <a:p>
            <a:r>
              <a:rPr lang="ru-RU" b="1" dirty="0"/>
              <a:t>Стоит эта баба у самых ворот – Никто не проедет, </a:t>
            </a:r>
          </a:p>
          <a:p>
            <a:r>
              <a:rPr lang="ru-RU" b="1" dirty="0"/>
              <a:t>Никто не пройдет.</a:t>
            </a:r>
          </a:p>
          <a:p>
            <a:r>
              <a:rPr lang="ru-RU" b="1" dirty="0"/>
              <a:t>Любуются взрослые ею и дети, </a:t>
            </a:r>
          </a:p>
          <a:p>
            <a:r>
              <a:rPr lang="ru-RU" b="1" dirty="0"/>
              <a:t>Рогожные волосы</a:t>
            </a:r>
          </a:p>
          <a:p>
            <a:r>
              <a:rPr lang="ru-RU" b="1" dirty="0"/>
              <a:t> Треплет ей ветер. </a:t>
            </a:r>
          </a:p>
          <a:p>
            <a:r>
              <a:rPr lang="ru-RU" b="1" dirty="0"/>
              <a:t>Знакома она уже всей детворе, </a:t>
            </a:r>
          </a:p>
          <a:p>
            <a:r>
              <a:rPr lang="ru-RU" b="1" dirty="0"/>
              <a:t>А Жучка все лает:</a:t>
            </a:r>
          </a:p>
          <a:p>
            <a:r>
              <a:rPr lang="ru-RU" b="1" dirty="0"/>
              <a:t> — Чужой во дворе!</a:t>
            </a:r>
            <a:br>
              <a:rPr lang="ru-RU" b="1" dirty="0"/>
            </a:br>
            <a:r>
              <a:rPr lang="ru-RU" b="1" dirty="0"/>
              <a:t>                                    </a:t>
            </a:r>
          </a:p>
          <a:p>
            <a:r>
              <a:rPr lang="ru-RU" b="1" dirty="0"/>
              <a:t>                                   И. Демьянов.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48063" y="465621"/>
            <a:ext cx="367240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/>
              <a:t>                      Щенок и снег.</a:t>
            </a:r>
          </a:p>
          <a:p>
            <a:endParaRPr lang="ru-RU" b="1" dirty="0"/>
          </a:p>
          <a:p>
            <a:r>
              <a:rPr lang="ru-RU" b="1" dirty="0"/>
              <a:t>На первый снег взглянул щенок </a:t>
            </a:r>
          </a:p>
          <a:p>
            <a:r>
              <a:rPr lang="ru-RU" b="1" dirty="0"/>
              <a:t>И ничего понять не мог. </a:t>
            </a:r>
          </a:p>
          <a:p>
            <a:r>
              <a:rPr lang="ru-RU" b="1" dirty="0"/>
              <a:t>— Откуда столько белых мух Набилось к нам на двор? </a:t>
            </a:r>
          </a:p>
          <a:p>
            <a:r>
              <a:rPr lang="ru-RU" b="1" dirty="0"/>
              <a:t>А может это птичий пух </a:t>
            </a:r>
          </a:p>
          <a:p>
            <a:r>
              <a:rPr lang="ru-RU" b="1" dirty="0"/>
              <a:t>летит через забор?..</a:t>
            </a:r>
          </a:p>
          <a:p>
            <a:r>
              <a:rPr lang="ru-RU" b="1" dirty="0"/>
              <a:t> Он пасть раскрыл –</a:t>
            </a:r>
          </a:p>
          <a:p>
            <a:r>
              <a:rPr lang="ru-RU" b="1" dirty="0"/>
              <a:t> И снегу хвать — </a:t>
            </a:r>
          </a:p>
          <a:p>
            <a:r>
              <a:rPr lang="ru-RU" b="1" dirty="0"/>
              <a:t>И стал задумчиво жевать. </a:t>
            </a:r>
          </a:p>
          <a:p>
            <a:r>
              <a:rPr lang="ru-RU" b="1" dirty="0"/>
              <a:t>Жует, жует, но вот беда! </a:t>
            </a:r>
          </a:p>
          <a:p>
            <a:r>
              <a:rPr lang="ru-RU" b="1" dirty="0"/>
              <a:t>На языке одна вода. </a:t>
            </a:r>
          </a:p>
          <a:p>
            <a:r>
              <a:rPr lang="ru-RU" b="1" dirty="0"/>
              <a:t>Совсем сконфузился щенок</a:t>
            </a:r>
          </a:p>
          <a:p>
            <a:r>
              <a:rPr lang="ru-RU" b="1" dirty="0"/>
              <a:t> и в конуру обратно лег. </a:t>
            </a:r>
          </a:p>
          <a:p>
            <a:r>
              <a:rPr lang="ru-RU" b="1" dirty="0"/>
              <a:t>Он был не глуп, а просто мал </a:t>
            </a:r>
          </a:p>
          <a:p>
            <a:r>
              <a:rPr lang="ru-RU" b="1" dirty="0"/>
              <a:t>И снег впервые увидал…</a:t>
            </a:r>
          </a:p>
          <a:p>
            <a:endParaRPr lang="ru-RU" b="1" dirty="0"/>
          </a:p>
          <a:p>
            <a:r>
              <a:rPr lang="ru-RU" b="1" dirty="0"/>
              <a:t>                                         И. Демьянов.</a:t>
            </a:r>
            <a:br>
              <a:rPr lang="ru-RU" b="1" dirty="0"/>
            </a:b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19032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48"/>
            <a:ext cx="4572000" cy="687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-17447"/>
            <a:ext cx="4572000" cy="687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1060443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1143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Во дворе замерзли лужи,</a:t>
            </a:r>
            <a:endParaRPr lang="ru-RU" altLang="ru-RU" sz="800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Целый день поземка кружит,</a:t>
            </a:r>
            <a:endParaRPr lang="ru-RU" altLang="ru-RU" sz="800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Стали белыми дома.</a:t>
            </a:r>
            <a:endParaRPr lang="ru-RU" altLang="ru-RU" sz="800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Это к нам пришла... (Зима)</a:t>
            </a:r>
            <a:endParaRPr lang="ru-RU" altLang="ru-RU" sz="800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 </a:t>
            </a:r>
            <a:endParaRPr lang="ru-RU" altLang="ru-RU" sz="800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Вот какие чудеса:</a:t>
            </a:r>
            <a:endParaRPr lang="ru-RU" altLang="ru-RU" sz="800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Стали белыми леса,</a:t>
            </a:r>
            <a:endParaRPr lang="ru-RU" altLang="ru-RU" sz="800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Берега озер и рек.</a:t>
            </a:r>
            <a:endParaRPr lang="ru-RU" altLang="ru-RU" sz="800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Что случилось? Выпал... (снег)</a:t>
            </a:r>
            <a:endParaRPr lang="ru-RU" alt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402723" y="97795"/>
            <a:ext cx="33855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 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26158" y="1060443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1143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С неба звездочки летят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И на солнышке блестят.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Точно в танце </a:t>
            </a:r>
            <a:r>
              <a:rPr lang="ru-RU" altLang="ru-RU" b="1" dirty="0" err="1">
                <a:solidFill>
                  <a:srgbClr val="000000"/>
                </a:solidFill>
                <a:latin typeface="Helvetica Neue"/>
                <a:cs typeface="Arial" pitchFamily="34" charset="0"/>
              </a:rPr>
              <a:t>балеринки</a:t>
            </a: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,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Кружатся зимой... (снежинки)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 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2729069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Наши окна — как картинки.</a:t>
            </a:r>
          </a:p>
          <a:p>
            <a:r>
              <a:rPr lang="ru-RU" sz="2000" b="1" dirty="0"/>
              <a:t>Кто художник-невидимка?</a:t>
            </a:r>
          </a:p>
          <a:p>
            <a:r>
              <a:rPr lang="ru-RU" sz="2000" b="1" dirty="0"/>
              <a:t>На стекле букеты роз</a:t>
            </a:r>
          </a:p>
          <a:p>
            <a:r>
              <a:rPr lang="ru-RU" sz="2000" b="1" dirty="0"/>
              <a:t>Нам нарисовал... (мороз)</a:t>
            </a:r>
          </a:p>
        </p:txBody>
      </p:sp>
    </p:spTree>
    <p:extLst>
      <p:ext uri="{BB962C8B-B14F-4D97-AF65-F5344CB8AC3E}">
        <p14:creationId xmlns:p14="http://schemas.microsoft.com/office/powerpoint/2010/main" val="3603548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48"/>
            <a:ext cx="4572000" cy="687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7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148478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Щиплет уши, щиплет нос,</a:t>
            </a:r>
            <a:br>
              <a:rPr lang="ru-RU" b="1" dirty="0"/>
            </a:br>
            <a:r>
              <a:rPr lang="ru-RU" b="1" dirty="0"/>
              <a:t>Лезет в валенки мороз.</a:t>
            </a:r>
            <a:br>
              <a:rPr lang="ru-RU" b="1" dirty="0"/>
            </a:br>
            <a:r>
              <a:rPr lang="ru-RU" b="1" dirty="0"/>
              <a:t>Брызнешь воду — упадёт</a:t>
            </a:r>
            <a:br>
              <a:rPr lang="ru-RU" b="1" dirty="0"/>
            </a:br>
            <a:r>
              <a:rPr lang="ru-RU" b="1" dirty="0"/>
              <a:t>Не вода уже, а лёд.</a:t>
            </a:r>
            <a:br>
              <a:rPr lang="ru-RU" b="1" dirty="0"/>
            </a:br>
            <a:r>
              <a:rPr lang="ru-RU" b="1" dirty="0"/>
              <a:t>Даже птице не </a:t>
            </a:r>
            <a:r>
              <a:rPr lang="ru-RU" b="1" dirty="0" err="1"/>
              <a:t>летится</a:t>
            </a:r>
            <a:r>
              <a:rPr lang="ru-RU" b="1" dirty="0"/>
              <a:t>,</a:t>
            </a:r>
            <a:br>
              <a:rPr lang="ru-RU" b="1" dirty="0"/>
            </a:br>
            <a:r>
              <a:rPr lang="ru-RU" b="1" dirty="0"/>
              <a:t>От мороза стынет птица.</a:t>
            </a:r>
            <a:br>
              <a:rPr lang="ru-RU" b="1" dirty="0"/>
            </a:br>
            <a:r>
              <a:rPr lang="ru-RU" b="1" dirty="0"/>
              <a:t>Повернуло солнце к лету.</a:t>
            </a:r>
            <a:br>
              <a:rPr lang="ru-RU" b="1" dirty="0"/>
            </a:br>
            <a:r>
              <a:rPr lang="ru-RU" b="1" dirty="0"/>
              <a:t>Что, скажи, за месяц это?</a:t>
            </a:r>
            <a:br>
              <a:rPr lang="ru-RU" b="1" dirty="0"/>
            </a:br>
            <a:r>
              <a:rPr lang="ru-RU" b="1" dirty="0"/>
              <a:t>(Январь)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1484783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Снег мешками валит с неба,</a:t>
            </a:r>
            <a:br>
              <a:rPr lang="ru-RU" b="1" dirty="0"/>
            </a:br>
            <a:r>
              <a:rPr lang="ru-RU" b="1" dirty="0"/>
              <a:t>С дом стоят сугробы снега.</a:t>
            </a:r>
            <a:br>
              <a:rPr lang="ru-RU" b="1" dirty="0"/>
            </a:br>
            <a:r>
              <a:rPr lang="ru-RU" b="1" dirty="0"/>
              <a:t>То бураны и метели</a:t>
            </a:r>
            <a:br>
              <a:rPr lang="ru-RU" b="1" dirty="0"/>
            </a:br>
            <a:r>
              <a:rPr lang="ru-RU" b="1" dirty="0"/>
              <a:t>На деревню налетели.</a:t>
            </a:r>
            <a:br>
              <a:rPr lang="ru-RU" b="1" dirty="0"/>
            </a:br>
            <a:r>
              <a:rPr lang="ru-RU" b="1" dirty="0"/>
              <a:t>По ночам мороз силен,</a:t>
            </a:r>
            <a:br>
              <a:rPr lang="ru-RU" b="1" dirty="0"/>
            </a:br>
            <a:r>
              <a:rPr lang="ru-RU" b="1" dirty="0"/>
              <a:t>Днём капели слышен звон.</a:t>
            </a:r>
            <a:br>
              <a:rPr lang="ru-RU" b="1" dirty="0"/>
            </a:br>
            <a:r>
              <a:rPr lang="ru-RU" b="1" dirty="0"/>
              <a:t>День прибавился заметно,</a:t>
            </a:r>
            <a:br>
              <a:rPr lang="ru-RU" b="1" dirty="0"/>
            </a:br>
            <a:r>
              <a:rPr lang="ru-RU" b="1" dirty="0"/>
              <a:t>Ну, так что за месяц это?</a:t>
            </a:r>
            <a:br>
              <a:rPr lang="ru-RU" b="1" dirty="0"/>
            </a:br>
            <a:r>
              <a:rPr lang="ru-RU" b="1" dirty="0"/>
              <a:t>(Февраль)</a:t>
            </a:r>
          </a:p>
        </p:txBody>
      </p:sp>
    </p:spTree>
    <p:extLst>
      <p:ext uri="{BB962C8B-B14F-4D97-AF65-F5344CB8AC3E}">
        <p14:creationId xmlns:p14="http://schemas.microsoft.com/office/powerpoint/2010/main" val="3386816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-17446"/>
            <a:ext cx="4572000" cy="687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47"/>
            <a:ext cx="4572000" cy="687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707523" y="1528718"/>
            <a:ext cx="3385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1143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 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92359" y="121300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1143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В зимний день на пруд легло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Очень скользкое стекло.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Нас в хоккей играть зовет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Синий крепкий гладкий... (лед)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 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27136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1143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Змейкой вьются по земле,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Воют жалостно в трубе,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Засыпают снегом ели.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Это — зимние... (метели)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4077" y="97472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1143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Свяжет бабушка их внучке,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Чтоб зимой не мерзли ручки.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Сохранят тепло сестрички —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Шерстяные... (рукавички)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 </a:t>
            </a:r>
            <a:endParaRPr lang="ru-RU" alt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2733993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Зацепилась за карниз,</a:t>
            </a:r>
          </a:p>
          <a:p>
            <a:r>
              <a:rPr lang="ru-RU" sz="2000" b="1" dirty="0"/>
              <a:t>Головой свисает вниз</a:t>
            </a:r>
          </a:p>
          <a:p>
            <a:r>
              <a:rPr lang="ru-RU" sz="2000" b="1" dirty="0"/>
              <a:t>Акробатка-</a:t>
            </a:r>
            <a:r>
              <a:rPr lang="ru-RU" sz="2000" b="1" dirty="0" err="1"/>
              <a:t>крохотулька</a:t>
            </a:r>
            <a:r>
              <a:rPr lang="ru-RU" sz="2000" b="1" dirty="0"/>
              <a:t>,</a:t>
            </a:r>
          </a:p>
          <a:p>
            <a:r>
              <a:rPr lang="ru-RU" sz="2000" b="1" dirty="0"/>
              <a:t>Зимний леденец... (сосулька)</a:t>
            </a:r>
          </a:p>
        </p:txBody>
      </p:sp>
    </p:spTree>
    <p:extLst>
      <p:ext uri="{BB962C8B-B14F-4D97-AF65-F5344CB8AC3E}">
        <p14:creationId xmlns:p14="http://schemas.microsoft.com/office/powerpoint/2010/main" val="1011912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-17446"/>
            <a:ext cx="4572000" cy="687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09" y="0"/>
            <a:ext cx="4572000" cy="687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567287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По тропинкам, по дорожкам</a:t>
            </a:r>
            <a:br>
              <a:rPr lang="ru-RU" sz="2000" b="1" dirty="0"/>
            </a:br>
            <a:r>
              <a:rPr lang="ru-RU" sz="2000" b="1" dirty="0"/>
              <a:t>Кто идет на снежных ножках?</a:t>
            </a:r>
            <a:br>
              <a:rPr lang="ru-RU" sz="2000" b="1" dirty="0"/>
            </a:br>
            <a:r>
              <a:rPr lang="ru-RU" sz="2000" b="1" dirty="0"/>
              <a:t>Кто способен на уловки,</a:t>
            </a:r>
            <a:br>
              <a:rPr lang="ru-RU" sz="2000" b="1" dirty="0"/>
            </a:br>
            <a:r>
              <a:rPr lang="ru-RU" sz="2000" b="1" dirty="0"/>
              <a:t>Носик у него морковка?</a:t>
            </a:r>
            <a:br>
              <a:rPr lang="ru-RU" sz="2000" b="1" dirty="0"/>
            </a:br>
            <a:r>
              <a:rPr lang="ru-RU" sz="2000" b="1" dirty="0"/>
              <a:t>По весне </a:t>
            </a:r>
            <a:r>
              <a:rPr lang="ru-RU" sz="2000" b="1" dirty="0" err="1"/>
              <a:t>расстает</a:t>
            </a:r>
            <a:r>
              <a:rPr lang="ru-RU" sz="2000" b="1" dirty="0"/>
              <a:t> вмиг</a:t>
            </a:r>
            <a:br>
              <a:rPr lang="ru-RU" sz="2000" b="1" dirty="0"/>
            </a:br>
            <a:r>
              <a:rPr lang="ru-RU" sz="2000" b="1" dirty="0"/>
              <a:t>Это белый...</a:t>
            </a:r>
            <a:br>
              <a:rPr lang="ru-RU" sz="2000" b="1" dirty="0"/>
            </a:br>
            <a:r>
              <a:rPr lang="ru-RU" sz="2000" b="1" i="1" dirty="0"/>
              <a:t>(</a:t>
            </a:r>
            <a:r>
              <a:rPr lang="ru-RU" sz="2000" b="1" i="1" dirty="0">
                <a:hlinkClick r:id="rId3"/>
              </a:rPr>
              <a:t>Снеговик</a:t>
            </a:r>
            <a:r>
              <a:rPr lang="ru-RU" sz="2000" b="1" i="1" dirty="0"/>
              <a:t>)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1228733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Назовите-ка, ребятки,</a:t>
            </a:r>
            <a:br>
              <a:rPr lang="ru-RU" b="1" dirty="0"/>
            </a:br>
            <a:r>
              <a:rPr lang="ru-RU" b="1" dirty="0"/>
              <a:t>Месяц в этой вот загадке:</a:t>
            </a:r>
            <a:br>
              <a:rPr lang="ru-RU" b="1" dirty="0"/>
            </a:br>
            <a:r>
              <a:rPr lang="ru-RU" b="1" dirty="0"/>
              <a:t>Дни его — всех дней короче,</a:t>
            </a:r>
            <a:br>
              <a:rPr lang="ru-RU" b="1" dirty="0"/>
            </a:br>
            <a:r>
              <a:rPr lang="ru-RU" b="1" dirty="0"/>
              <a:t>Всех ночей длиннее ночи.</a:t>
            </a:r>
            <a:br>
              <a:rPr lang="ru-RU" b="1" dirty="0"/>
            </a:br>
            <a:r>
              <a:rPr lang="ru-RU" b="1" dirty="0"/>
              <a:t>На поля и на луга</a:t>
            </a:r>
            <a:br>
              <a:rPr lang="ru-RU" b="1" dirty="0"/>
            </a:br>
            <a:r>
              <a:rPr lang="ru-RU" b="1" dirty="0"/>
              <a:t>До весны легли снега.</a:t>
            </a:r>
            <a:br>
              <a:rPr lang="ru-RU" b="1" dirty="0"/>
            </a:br>
            <a:r>
              <a:rPr lang="ru-RU" b="1" dirty="0"/>
              <a:t>Только месяц наш пройдёт,</a:t>
            </a:r>
            <a:br>
              <a:rPr lang="ru-RU" b="1" dirty="0"/>
            </a:br>
            <a:r>
              <a:rPr lang="ru-RU" b="1" dirty="0"/>
              <a:t>Мы встречаем Новый год.</a:t>
            </a:r>
            <a:br>
              <a:rPr lang="ru-RU" b="1" dirty="0"/>
            </a:br>
            <a:r>
              <a:rPr lang="ru-RU" b="1" dirty="0"/>
              <a:t>(Декабрь)</a:t>
            </a:r>
          </a:p>
        </p:txBody>
      </p:sp>
    </p:spTree>
    <p:extLst>
      <p:ext uri="{BB962C8B-B14F-4D97-AF65-F5344CB8AC3E}">
        <p14:creationId xmlns:p14="http://schemas.microsoft.com/office/powerpoint/2010/main" val="17959824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1098</Words>
  <Application>Microsoft Office PowerPoint</Application>
  <PresentationFormat>Экран (4:3)</PresentationFormat>
  <Paragraphs>136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Helvetica Neue</vt:lpstr>
      <vt:lpstr>Times New Roman</vt:lpstr>
      <vt:lpstr>Trebuchet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1</cp:lastModifiedBy>
  <cp:revision>13</cp:revision>
  <dcterms:created xsi:type="dcterms:W3CDTF">2018-09-06T18:38:38Z</dcterms:created>
  <dcterms:modified xsi:type="dcterms:W3CDTF">2022-12-16T19:36:15Z</dcterms:modified>
</cp:coreProperties>
</file>