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780108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4800" b="1" i="1"/>
              <a:t>«ТЕАТРАЛИЗОВАННАЯ </a:t>
            </a:r>
            <a:r>
              <a:rPr lang="ru-RU" sz="4800" b="1" i="1" dirty="0"/>
              <a:t>ДЕЯТЕЛЬНОСТЬ</a:t>
            </a:r>
            <a:br>
              <a:rPr lang="ru-RU" sz="4800" b="1" i="1" dirty="0"/>
            </a:br>
            <a:r>
              <a:rPr lang="ru-RU" sz="4800" b="1" i="1" dirty="0"/>
              <a:t>В </a:t>
            </a:r>
            <a:r>
              <a:rPr lang="ru-RU" sz="4800" b="1" i="1"/>
              <a:t>ДЕТСКОМ САДУ»</a:t>
            </a:r>
            <a:endParaRPr lang="ru-RU" sz="48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3933056"/>
            <a:ext cx="4064496" cy="1384177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/>
              <a:t>ПОДГОТОВИЛА:</a:t>
            </a:r>
          </a:p>
          <a:p>
            <a:r>
              <a:rPr lang="ru-RU" sz="2800" b="1" i="1" dirty="0"/>
              <a:t>Воспитатель </a:t>
            </a:r>
          </a:p>
          <a:p>
            <a:r>
              <a:rPr lang="ru-RU" sz="2800" b="1" i="1" dirty="0" err="1"/>
              <a:t>Острикова</a:t>
            </a:r>
            <a:r>
              <a:rPr lang="ru-RU" sz="2800" b="1" i="1" dirty="0"/>
              <a:t> Екатерина</a:t>
            </a:r>
          </a:p>
        </p:txBody>
      </p:sp>
    </p:spTree>
    <p:extLst>
      <p:ext uri="{BB962C8B-B14F-4D97-AF65-F5344CB8AC3E}">
        <p14:creationId xmlns:p14="http://schemas.microsoft.com/office/powerpoint/2010/main" val="22736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564904"/>
            <a:ext cx="8028880" cy="429309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Уважаемые педагоги! В ходе нашего семинара-практикума мы еще раз убедились в огромном развивающем потенциале театрализованных игр в детском возрасте. Театрализованная деятельность интегративна, в ней восприятие, мышление, воображение, речь выступают в тесной взаимосвязи друг с другом, проявляются в разных видах детской активности: речевой, двигательной, музыкальной, художественной.  Через различные виды детской театральной деятельности проходит самореализация ребенка, он  переносится в сказочный, увлекательный мир познает, что такое дружба, доброта, честность, правдивость; учится перевоплощаться в роль, используя разные средства выразительности: мимику, пантомимику, интонацию.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/>
              <a:t>Подведение итогов семинара</a:t>
            </a:r>
          </a:p>
        </p:txBody>
      </p:sp>
    </p:spTree>
    <p:extLst>
      <p:ext uri="{BB962C8B-B14F-4D97-AF65-F5344CB8AC3E}">
        <p14:creationId xmlns:p14="http://schemas.microsoft.com/office/powerpoint/2010/main" val="56556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3068960"/>
            <a:ext cx="7408333" cy="9361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11158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9568" y="2564904"/>
            <a:ext cx="7884864" cy="38492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Расширение знаний педагогов о театрализованной деятельности  дошкольников и совершенствование практических навыков, необходимых в работе с детьми по данному направлению.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930432"/>
          </a:xfrm>
        </p:spPr>
        <p:txBody>
          <a:bodyPr>
            <a:normAutofit/>
          </a:bodyPr>
          <a:lstStyle/>
          <a:p>
            <a:r>
              <a:rPr lang="ru-RU" sz="4800" u="sng" dirty="0"/>
              <a:t>Цель</a:t>
            </a:r>
          </a:p>
        </p:txBody>
      </p:sp>
    </p:spTree>
    <p:extLst>
      <p:ext uri="{BB962C8B-B14F-4D97-AF65-F5344CB8AC3E}">
        <p14:creationId xmlns:p14="http://schemas.microsoft.com/office/powerpoint/2010/main" val="149692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B7860303-2901-B989-B234-DEEE81DE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833" y="2780928"/>
            <a:ext cx="7408333" cy="34506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/>
              <a:t>1.Расширить представления воспитателей о разновидностях театров для детей.</a:t>
            </a:r>
          </a:p>
          <a:p>
            <a:pPr marL="0" indent="0">
              <a:buNone/>
            </a:pPr>
            <a:r>
              <a:rPr lang="ru-RU" sz="3000" dirty="0"/>
              <a:t>2. Закрепить знания о способах организации  и педагогическом руководстве театрализованной деятельностью в детском саду.</a:t>
            </a:r>
          </a:p>
          <a:p>
            <a:pPr marL="0" indent="0">
              <a:buNone/>
            </a:pPr>
            <a:r>
              <a:rPr lang="ru-RU" sz="3000" dirty="0"/>
              <a:t>3. Развивать творчество и фантазию воспитателей в процессе изготовления различных видов театра.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B07CE9EB-506F-8903-850A-212A18B35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26106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6C622E5A-8D30-4A54-1356-437823D16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2492896"/>
            <a:ext cx="8280400" cy="424847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Вся жизнь детей насыщена игрой. Каждый ребенок хочет сыграть свою роль. Но как это сделать? Как научить малыша играть, брать на себя роль и действовать? Этому поможет ТЕАТР.</a:t>
            </a:r>
          </a:p>
          <a:p>
            <a:pPr marL="0" indent="0" algn="just">
              <a:buNone/>
            </a:pPr>
            <a:r>
              <a:rPr lang="ru-RU" dirty="0"/>
              <a:t>«Театр – это волшебный край, в котором ребёнок радуется, играя, а в игре он познаёт мир». В этих словах из программы Мерзляковой «Волшебный мир театра» отражается вся суть и значение театрализованной игры.</a:t>
            </a:r>
          </a:p>
          <a:p>
            <a:pPr marL="0" indent="0" algn="just">
              <a:buNone/>
            </a:pPr>
            <a:r>
              <a:rPr lang="ru-RU" dirty="0"/>
              <a:t>Театрализованные игры пользуются у детей неизменной любовью. Большое и разностороннее влияние  театрализованных игр на личность ребенка позволяет использовать их как сильное, но не навязчивое педагогическое средство, ведь ребенок во время игры чувствует себя более раскованно, свободно и естественно.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DF240DA4-E8C2-6738-87F8-D3618886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/>
              <a:t>Значение театрализованных игр в развитии дошкольников</a:t>
            </a:r>
          </a:p>
        </p:txBody>
      </p:sp>
    </p:spTree>
    <p:extLst>
      <p:ext uri="{BB962C8B-B14F-4D97-AF65-F5344CB8AC3E}">
        <p14:creationId xmlns:p14="http://schemas.microsoft.com/office/powerpoint/2010/main" val="140064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1C5A3223-EEB5-A0FD-F4FF-795FA3FA0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776" y="2780928"/>
            <a:ext cx="7956872" cy="34506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Условно все игры детей дошкольного возраста можно разделить на 2 группы. Назовите их. </a:t>
            </a:r>
          </a:p>
          <a:p>
            <a:pPr algn="just"/>
            <a:r>
              <a:rPr lang="ru-RU" dirty="0"/>
              <a:t>Условно все игры детей дошкольного возраста можно разделить на 2 группы. Назовите их. </a:t>
            </a:r>
          </a:p>
          <a:p>
            <a:pPr algn="just"/>
            <a:r>
              <a:rPr lang="ru-RU" dirty="0"/>
              <a:t>Какие игры относятся к сюжетно-ролевым (творческим)?</a:t>
            </a:r>
          </a:p>
          <a:p>
            <a:pPr algn="just"/>
            <a:r>
              <a:rPr lang="ru-RU" dirty="0"/>
              <a:t>Назовите основные элементы этой структуры? </a:t>
            </a:r>
          </a:p>
          <a:p>
            <a:pPr algn="just"/>
            <a:r>
              <a:rPr lang="ru-RU" dirty="0"/>
              <a:t>Назовите различие между сюжетно-ролевой  и театрализованной играми</a:t>
            </a: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2D26B420-DE4C-2303-5EC2-D27318151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Блиц опрос</a:t>
            </a:r>
          </a:p>
        </p:txBody>
      </p:sp>
    </p:spTree>
    <p:extLst>
      <p:ext uri="{BB962C8B-B14F-4D97-AF65-F5344CB8AC3E}">
        <p14:creationId xmlns:p14="http://schemas.microsoft.com/office/powerpoint/2010/main" val="212002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театрализованных игр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8496944" cy="4142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09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83568" y="2636912"/>
            <a:ext cx="7848871" cy="363385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u="sng" dirty="0"/>
              <a:t>К играм – драматизациям</a:t>
            </a:r>
            <a:r>
              <a:rPr lang="ru-RU" sz="2000" dirty="0"/>
              <a:t> относятся  игры, основанные на действиях исполнителя роли (взрослого или ребёнка), который при этом может использовать надетые на руку куклы бибабо или пальчиковый театр, а также элементы костюма. В играх-драматизациях ребенок, исполняя роль в качестве «артиста», самостоятельно создает образ с помощью комплекса средств вербальной и невербальной выразительности. Видами драматизации являются игры-имитации образов животных, людей, литературных персонажей; ролевые диалоги на основе текста; инсценировки произведений; постановки спектаклей по одному или нескольким произведениям; игры-импровизации с разыгрыванием сюжета (или нескольких сюжетов) без предварительной подготовки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42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708920"/>
            <a:ext cx="7884864" cy="42813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Театрализованная деятельность в детском саду организационно может пронизывать все режимные моменты: включаться в непосредственно образовательную деятельность, в совместную деятельность детей и взрослых в свободное время, осуществляться в самостоятельной деятельности детей. Она способствует тому, чтобы сделать жизнь детей в группе увлекательнее, разнообразнее.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театрализованных игр</a:t>
            </a:r>
          </a:p>
        </p:txBody>
      </p:sp>
    </p:spTree>
    <p:extLst>
      <p:ext uri="{BB962C8B-B14F-4D97-AF65-F5344CB8AC3E}">
        <p14:creationId xmlns:p14="http://schemas.microsoft.com/office/powerpoint/2010/main" val="41333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7058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- Как вы понимаете «Использование театрализованной игры в НОД</a:t>
            </a:r>
            <a:r>
              <a:rPr lang="ru-RU" sz="2800" dirty="0" smtClean="0"/>
              <a:t>?</a:t>
            </a:r>
          </a:p>
          <a:p>
            <a:pPr marL="0" indent="0">
              <a:buNone/>
            </a:pPr>
            <a:r>
              <a:rPr lang="ru-RU" sz="2800" dirty="0"/>
              <a:t>- Как вы понимаете «Использование ТИ в свободной совместной деятельности детей и воспитателей во время режимных моментов</a:t>
            </a:r>
            <a:r>
              <a:rPr lang="ru-RU" sz="2800" dirty="0" smtClean="0"/>
              <a:t>»?</a:t>
            </a:r>
          </a:p>
          <a:p>
            <a:pPr marL="0" indent="0">
              <a:buNone/>
            </a:pPr>
            <a:r>
              <a:rPr lang="ru-RU" sz="2800" dirty="0"/>
              <a:t>- Как вы понимаете «Использование ТИ в самостоятельной деятельности детей?»</a:t>
            </a:r>
          </a:p>
        </p:txBody>
      </p:sp>
    </p:spTree>
    <p:extLst>
      <p:ext uri="{BB962C8B-B14F-4D97-AF65-F5344CB8AC3E}">
        <p14:creationId xmlns:p14="http://schemas.microsoft.com/office/powerpoint/2010/main" val="330413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552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«ТЕАТРАЛИЗОВАННАЯ ДЕЯТЕЛЬНОСТЬ В ДЕТСКОМ САДУ»</vt:lpstr>
      <vt:lpstr>Цель</vt:lpstr>
      <vt:lpstr>Задачи</vt:lpstr>
      <vt:lpstr>Значение театрализованных игр в развитии дошкольников</vt:lpstr>
      <vt:lpstr>Блиц опрос</vt:lpstr>
      <vt:lpstr>Виды театрализованных игр</vt:lpstr>
      <vt:lpstr>Презентация PowerPoint</vt:lpstr>
      <vt:lpstr>Использование театрализованных игр</vt:lpstr>
      <vt:lpstr>Презентация PowerPoint</vt:lpstr>
      <vt:lpstr>  Подведение итогов семинара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ДЕТСКОМ САДУ</dc:title>
  <dc:creator>user</dc:creator>
  <cp:lastModifiedBy>user</cp:lastModifiedBy>
  <cp:revision>5</cp:revision>
  <dcterms:created xsi:type="dcterms:W3CDTF">2022-12-02T10:41:45Z</dcterms:created>
  <dcterms:modified xsi:type="dcterms:W3CDTF">2022-12-16T10:38:18Z</dcterms:modified>
</cp:coreProperties>
</file>