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61" r:id="rId4"/>
    <p:sldId id="265" r:id="rId5"/>
    <p:sldId id="277" r:id="rId6"/>
    <p:sldId id="266" r:id="rId7"/>
    <p:sldId id="279" r:id="rId8"/>
    <p:sldId id="270" r:id="rId9"/>
    <p:sldId id="281" r:id="rId10"/>
    <p:sldId id="280" r:id="rId11"/>
    <p:sldId id="271" r:id="rId12"/>
    <p:sldId id="282" r:id="rId13"/>
    <p:sldId id="272" r:id="rId14"/>
    <p:sldId id="283" r:id="rId15"/>
    <p:sldId id="284" r:id="rId16"/>
    <p:sldId id="285" r:id="rId17"/>
    <p:sldId id="286" r:id="rId18"/>
    <p:sldId id="276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9878" y="1166190"/>
            <a:ext cx="7572031" cy="2262809"/>
          </a:xfrm>
        </p:spPr>
        <p:txBody>
          <a:bodyPr rtlCol="0">
            <a:noAutofit/>
          </a:bodyPr>
          <a:lstStyle/>
          <a:p>
            <a:pPr algn="ctr" rtl="0"/>
            <a:r>
              <a:rPr lang="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F057B96-DCD8-4440-8189-6E178BAA9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303" y="344557"/>
            <a:ext cx="6135757" cy="6251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Кафтан— длинная одежда, почти до полу, с пуговицами и застежками спереди.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A8CAA8-995C-4CC2-A6FF-762E1187E3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2592" y="261481"/>
            <a:ext cx="4651513" cy="633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0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6090B-BCA6-46E3-8DDF-12BE2874C5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6" y="662609"/>
            <a:ext cx="11635408" cy="4134678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«Волшебный кафтан»</a:t>
            </a:r>
          </a:p>
        </p:txBody>
      </p:sp>
    </p:spTree>
    <p:extLst>
      <p:ext uri="{BB962C8B-B14F-4D97-AF65-F5344CB8AC3E}">
        <p14:creationId xmlns:p14="http://schemas.microsoft.com/office/powerpoint/2010/main" val="167013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D1833282-0DFA-4C89-A885-5490D892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7809" y="331304"/>
            <a:ext cx="11383617" cy="54068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Кучер- это человек, управляющий упряжными лошадьми.</a:t>
            </a:r>
          </a:p>
        </p:txBody>
      </p:sp>
    </p:spTree>
    <p:extLst>
      <p:ext uri="{BB962C8B-B14F-4D97-AF65-F5344CB8AC3E}">
        <p14:creationId xmlns:p14="http://schemas.microsoft.com/office/powerpoint/2010/main" val="13400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D5A9D84D-8CB2-4030-8341-98C235AF7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27" y="145775"/>
            <a:ext cx="11926956" cy="67122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-Умный и находчивый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-Наивный простак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-Сварливая особа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-Любит ругаться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-Справедливый и честный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-Смекалистый и находчивый</a:t>
            </a:r>
          </a:p>
          <a:p>
            <a:pPr marL="0" indent="0">
              <a:buNone/>
            </a:pPr>
            <a:r>
              <a:rPr lang="ru-RU" sz="7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-Глупый и наивный </a:t>
            </a:r>
          </a:p>
          <a:p>
            <a:pPr marL="0" indent="0">
              <a:buNone/>
            </a:pPr>
            <a:endParaRPr lang="ru-RU" sz="4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05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A83CFAF-2592-4775-8FC4-66BE6C515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9" y="212035"/>
            <a:ext cx="11476382" cy="63610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-Скупой платит дважды. 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-Сделал дело — гуляй смело. 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-Дело мастера боится</a:t>
            </a: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93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ED8A595-C930-42E9-8442-4BEDA3DB6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91" y="106017"/>
            <a:ext cx="11741426" cy="5875683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-Где закалка, там и смекалка.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-Что посеешь, то и пожнешь. 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-Труд человека кормит, а лень портит.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607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AF9C099-F46E-4F1C-A9FF-7F54D8234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78" y="0"/>
            <a:ext cx="11834191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1.Перед барином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2.Шинелью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3.Продать шинель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4.К командиру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5.Русская народная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6.5 рублей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7.Рубил дрова</a:t>
            </a:r>
          </a:p>
          <a:p>
            <a:pPr marL="0" indent="0">
              <a:buNone/>
            </a:pPr>
            <a:r>
              <a:rPr lang="ru-RU" sz="4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8.Похвалил солдата</a:t>
            </a:r>
          </a:p>
          <a:p>
            <a:pPr marL="0" indent="0">
              <a:buNone/>
            </a:pPr>
            <a:endParaRPr lang="ru-RU" sz="4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3BD311-509B-44A4-B690-A37BE5583828}"/>
              </a:ext>
            </a:extLst>
          </p:cNvPr>
          <p:cNvSpPr txBox="1"/>
          <p:nvPr/>
        </p:nvSpPr>
        <p:spPr>
          <a:xfrm>
            <a:off x="6096000" y="610136"/>
            <a:ext cx="612250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 каждый правильный ответ 1 балл.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-если набрали 8-7 баллов тогда ставите 2 балла на лесенке успеха, 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-если 6-5 баллов тогда ставите 1 балл на лесенке успеха, </a:t>
            </a:r>
          </a:p>
          <a:p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-если 4 и менее тогда 0 баллов.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6998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72527F5-33E3-4539-9C7A-75E2045DC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57" y="265043"/>
            <a:ext cx="11290852" cy="637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1.Познакомиться с произведениями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2.Провести сравнительную характеристику героев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3.Выполнить тест</a:t>
            </a:r>
          </a:p>
          <a:p>
            <a:pPr marL="0" indent="0">
              <a:buNone/>
            </a:pP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4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74621-58D5-4651-8ABC-85F61E208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758" y="1908313"/>
            <a:ext cx="10328484" cy="1855303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219060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609601" y="344557"/>
            <a:ext cx="11304104" cy="563714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«Чему смолоду не научился, того и под старость не будешь знать»</a:t>
            </a:r>
            <a:endParaRPr sz="6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4BDE4A-2507-41D9-A2CF-5A705660D4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855" y="2756452"/>
            <a:ext cx="6419512" cy="407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357" y="1974574"/>
            <a:ext cx="11277600" cy="21336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sz="8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" sz="1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" sz="127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 из топора»</a:t>
            </a:r>
          </a:p>
        </p:txBody>
      </p:sp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99" y="120926"/>
            <a:ext cx="11794435" cy="1946413"/>
          </a:xfrm>
        </p:spPr>
        <p:txBody>
          <a:bodyPr rtlCol="0">
            <a:normAutofit/>
          </a:bodyPr>
          <a:lstStyle/>
          <a:p>
            <a:pPr rtl="0"/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Бытовые сказки</a:t>
            </a:r>
            <a:b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«Солдатская шинель» и «Волшебный кафтан».</a:t>
            </a:r>
            <a:br>
              <a:rPr lang="ru-RU" dirty="0"/>
            </a:br>
            <a:r>
              <a:rPr lang="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9FA705-DA4D-452B-9A46-0D16B7B61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826" y="1868556"/>
            <a:ext cx="10646536" cy="4550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 с произведением «Солдатская шинель» и «Волшебный кафтан»; 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 о главных героях произведений;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-Выделить главную мысль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E74E1E9-87C3-423D-AE01-58D5C0546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5" y="225287"/>
            <a:ext cx="11714922" cy="63875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1.Познакомиться с произведениями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2.Провести сравнительную характеристику героев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3.Выполнить тест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57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8A87C-2969-4C3C-8781-F105550A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2" y="1008034"/>
            <a:ext cx="11131827" cy="3632834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успешность на уроке»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балла- выполнил(а) все задания верно,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балл – допустил(а) одну ошибку, 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баллов – допустил(а) более одной ошибки.</a:t>
            </a:r>
            <a:endParaRPr lang="ru-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35CA123E-6D7F-4881-BBEE-5C12E7EB2A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57" y="251791"/>
            <a:ext cx="6241773" cy="6506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ШИНЕ́ЛЬ – это предмет одежды, надеваемый поверх платья, костюма, представляющий собой пальто со складкой на спине и поясом; используется как военная форменная одежда.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02097F-030B-4E5D-8B1D-8A47049AFEF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465" y="1000539"/>
            <a:ext cx="5312258" cy="4856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4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017" y="1205948"/>
            <a:ext cx="12085983" cy="3379304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sz="115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«Солдатская шинель»</a:t>
            </a:r>
          </a:p>
        </p:txBody>
      </p:sp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582397D1-E7EE-439C-A108-7686A04417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100" y="400878"/>
            <a:ext cx="11511099" cy="422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Бранить - это осуждать кого-либо или что-либо; ругать.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1A3A2D9-FAA9-4E36-BEF7-16A7EE7B42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588" y="2247070"/>
            <a:ext cx="7726017" cy="4345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46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изображением природы</Template>
  <TotalTime>402</TotalTime>
  <Words>361</Words>
  <Application>Microsoft Office PowerPoint</Application>
  <PresentationFormat>Широкоэкранный</PresentationFormat>
  <Paragraphs>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Segoe Print</vt:lpstr>
      <vt:lpstr>Times New Roman</vt:lpstr>
      <vt:lpstr>Природа 16 х 9</vt:lpstr>
      <vt:lpstr>Доброе утро</vt:lpstr>
      <vt:lpstr>Презентация PowerPoint</vt:lpstr>
      <vt:lpstr>«Каша из топора»</vt:lpstr>
      <vt:lpstr>Тема урока: Бытовые сказки  «Солдатская шинель» и «Волшебный кафтан».  </vt:lpstr>
      <vt:lpstr>Презентация PowerPoint</vt:lpstr>
      <vt:lpstr> «Моя успешность на уроке»  2 балла- выполнил(а) все задания верно, 1 балл – допустил(а) одну ошибку,  0 баллов – допустил(а) более одной ошибки.</vt:lpstr>
      <vt:lpstr>Презентация PowerPoint</vt:lpstr>
      <vt:lpstr>Сказка «Солдатская шинель»</vt:lpstr>
      <vt:lpstr>Презентация PowerPoint</vt:lpstr>
      <vt:lpstr>Презентация PowerPoint</vt:lpstr>
      <vt:lpstr>Сказка «Волшебный кафтан»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</dc:title>
  <dc:creator>Анастасия</dc:creator>
  <cp:lastModifiedBy>Анастасия</cp:lastModifiedBy>
  <cp:revision>24</cp:revision>
  <dcterms:created xsi:type="dcterms:W3CDTF">2022-01-18T14:05:11Z</dcterms:created>
  <dcterms:modified xsi:type="dcterms:W3CDTF">2022-12-16T15:03:39Z</dcterms:modified>
</cp:coreProperties>
</file>