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7" r:id="rId2"/>
    <p:sldId id="268" r:id="rId3"/>
    <p:sldId id="258" r:id="rId4"/>
    <p:sldId id="301" r:id="rId5"/>
    <p:sldId id="277" r:id="rId6"/>
    <p:sldId id="278" r:id="rId7"/>
    <p:sldId id="266" r:id="rId8"/>
    <p:sldId id="279" r:id="rId9"/>
    <p:sldId id="290" r:id="rId10"/>
    <p:sldId id="291" r:id="rId11"/>
    <p:sldId id="300" r:id="rId12"/>
    <p:sldId id="282" r:id="rId13"/>
    <p:sldId id="271" r:id="rId14"/>
    <p:sldId id="292" r:id="rId15"/>
    <p:sldId id="280" r:id="rId16"/>
    <p:sldId id="294" r:id="rId17"/>
    <p:sldId id="281" r:id="rId18"/>
    <p:sldId id="295" r:id="rId19"/>
    <p:sldId id="296" r:id="rId20"/>
    <p:sldId id="302" r:id="rId21"/>
    <p:sldId id="303" r:id="rId22"/>
    <p:sldId id="276" r:id="rId23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F5AB1C69-6EDB-4FF4-983F-18BD219EF32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5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784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24.08.2016</a:t>
            </a:r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57E03411-58E2-43FD-AE1D-AD77DFF8CB20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81910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24.08.2016</a:t>
            </a:r>
            <a:endParaRPr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/>
          </a:p>
        </p:txBody>
      </p:sp>
      <p:sp>
        <p:nvSpPr>
          <p:cNvPr id="5" name="Заполнитель заметок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t>Щелкните, чтобы изменить стили текста образца слайда</a:t>
            </a:r>
          </a:p>
          <a:p>
            <a:pPr lvl="1" rtl="0"/>
            <a:r>
              <a:t>Второй уровень</a:t>
            </a:r>
          </a:p>
          <a:p>
            <a:pPr lvl="2" rtl="0"/>
            <a:r>
              <a:t>Третий уровень</a:t>
            </a:r>
          </a:p>
          <a:p>
            <a:pPr lvl="3" rtl="0"/>
            <a:r>
              <a:t>Четвертый уровень</a:t>
            </a:r>
          </a:p>
          <a:p>
            <a:pPr lvl="4" rtl="0"/>
            <a:r>
              <a:t>Пятый уровень</a:t>
            </a:r>
          </a:p>
        </p:txBody>
      </p:sp>
      <p:sp>
        <p:nvSpPr>
          <p:cNvPr id="6" name="Заполнитель нижне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C8DC57A8-AE18-4654-B6AF-04B3577165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813978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65611" y="1752600"/>
            <a:ext cx="6858002" cy="1828800"/>
          </a:xfrm>
        </p:spPr>
        <p:txBody>
          <a:bodyPr rtlCol="0" anchor="b">
            <a:normAutofit/>
          </a:bodyPr>
          <a:lstStyle>
            <a:lvl1pPr algn="l" rtl="0">
              <a:defRPr sz="5400"/>
            </a:lvl1pPr>
          </a:lstStyle>
          <a:p>
            <a:pPr rtl="0"/>
            <a:r>
              <a:rPr lang="ru-RU"/>
              <a:t>Образец заголовка</a:t>
            </a:r>
            <a:endParaRPr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65610" y="3733800"/>
            <a:ext cx="6858002" cy="914400"/>
          </a:xfrm>
        </p:spPr>
        <p:txBody>
          <a:bodyPr rtlCol="0"/>
          <a:lstStyle>
            <a:lvl1pPr marL="0" indent="0" algn="l" rtl="0">
              <a:spcBef>
                <a:spcPts val="0"/>
              </a:spcBef>
              <a:buNone/>
              <a:defRPr sz="2400"/>
            </a:lvl1pPr>
            <a:lvl2pPr marL="457200" indent="0" algn="ctr" rtl="0">
              <a:buNone/>
              <a:defRPr sz="2000"/>
            </a:lvl2pPr>
            <a:lvl3pPr marL="914400" indent="0" algn="ctr" rtl="0">
              <a:buNone/>
              <a:defRPr sz="1800"/>
            </a:lvl3pPr>
            <a:lvl4pPr marL="1371600" indent="0" algn="ctr" rtl="0">
              <a:buNone/>
              <a:defRPr sz="1600"/>
            </a:lvl4pPr>
            <a:lvl5pPr marL="1828800" indent="0" algn="ctr" rtl="0">
              <a:buNone/>
              <a:defRPr sz="1600"/>
            </a:lvl5pPr>
            <a:lvl6pPr marL="2286000" indent="0" algn="ctr" rtl="0">
              <a:buNone/>
              <a:defRPr sz="1600"/>
            </a:lvl6pPr>
            <a:lvl7pPr marL="2743200" indent="0" algn="ctr" rtl="0">
              <a:buNone/>
              <a:defRPr sz="1600"/>
            </a:lvl7pPr>
            <a:lvl8pPr marL="3200400" indent="0" algn="ctr" rtl="0">
              <a:buNone/>
              <a:defRPr sz="1600"/>
            </a:lvl8pPr>
            <a:lvl9pPr marL="3657600" indent="0" algn="ctr" rtl="0">
              <a:buNone/>
              <a:defRPr sz="1600"/>
            </a:lvl9pPr>
          </a:lstStyle>
          <a:p>
            <a:pPr rtl="0"/>
            <a:r>
              <a:rPr lang="ru-RU"/>
              <a:t>Образец подзаголовка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981203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ри рисунк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66214" y="421594"/>
            <a:ext cx="2286000" cy="1885508"/>
          </a:xfrm>
        </p:spPr>
        <p:txBody>
          <a:bodyPr rtlCol="0">
            <a:normAutofit/>
          </a:bodyPr>
          <a:lstStyle>
            <a:lvl1pPr algn="l" rtl="0">
              <a:defRPr sz="2400"/>
            </a:lvl1pPr>
          </a:lstStyle>
          <a:p>
            <a:pPr rtl="0"/>
            <a:r>
              <a:rPr lang="ru-RU"/>
              <a:t>Образец заголовка</a:t>
            </a:r>
            <a:endParaRPr lang="ru"/>
          </a:p>
        </p:txBody>
      </p:sp>
      <p:grpSp>
        <p:nvGrpSpPr>
          <p:cNvPr id="84" name="Группа 83"/>
          <p:cNvGrpSpPr>
            <a:grpSpLocks noChangeAspect="1"/>
          </p:cNvGrpSpPr>
          <p:nvPr/>
        </p:nvGrpSpPr>
        <p:grpSpPr>
          <a:xfrm rot="16200000" flipV="1">
            <a:off x="274315" y="1102304"/>
            <a:ext cx="5053664" cy="4411852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85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6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7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8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9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0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1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2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3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4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5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6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97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sz="quarter" idx="17"/>
          </p:nvPr>
        </p:nvSpPr>
        <p:spPr>
          <a:xfrm>
            <a:off x="840795" y="1020193"/>
            <a:ext cx="3886200" cy="45720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/>
              <a:t>Вставка рисунка</a:t>
            </a:r>
            <a:endParaRPr dirty="0"/>
          </a:p>
        </p:txBody>
      </p:sp>
      <p:grpSp>
        <p:nvGrpSpPr>
          <p:cNvPr id="98" name="Группа 97"/>
          <p:cNvGrpSpPr/>
          <p:nvPr/>
        </p:nvGrpSpPr>
        <p:grpSpPr>
          <a:xfrm>
            <a:off x="5322489" y="319177"/>
            <a:ext cx="3389607" cy="27108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99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0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1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2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3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4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5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6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7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8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9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0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111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 noChangeAspect="1"/>
          </p:cNvSpPr>
          <p:nvPr>
            <p:ph type="pic" sz="quarter" idx="18"/>
          </p:nvPr>
        </p:nvSpPr>
        <p:spPr>
          <a:xfrm>
            <a:off x="5546780" y="529603"/>
            <a:ext cx="2993366" cy="230533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/>
              <a:t>Вставка рисунка</a:t>
            </a:r>
            <a:endParaRPr dirty="0"/>
          </a:p>
        </p:txBody>
      </p:sp>
      <p:grpSp>
        <p:nvGrpSpPr>
          <p:cNvPr id="112" name="Группа 111"/>
          <p:cNvGrpSpPr/>
          <p:nvPr/>
        </p:nvGrpSpPr>
        <p:grpSpPr>
          <a:xfrm>
            <a:off x="5322489" y="3245640"/>
            <a:ext cx="3389607" cy="27108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113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4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5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6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7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8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9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0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1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2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3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4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125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 noChangeAspect="1"/>
          </p:cNvSpPr>
          <p:nvPr>
            <p:ph type="pic" sz="quarter" idx="19"/>
          </p:nvPr>
        </p:nvSpPr>
        <p:spPr>
          <a:xfrm>
            <a:off x="5546780" y="3456066"/>
            <a:ext cx="2993366" cy="230533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/>
              <a:t>Вставка рисунка</a:t>
            </a:r>
            <a:endParaRPr dirty="0"/>
          </a:p>
        </p:txBody>
      </p:sp>
      <p:sp>
        <p:nvSpPr>
          <p:cNvPr id="126" name="Текст 3"/>
          <p:cNvSpPr>
            <a:spLocks noGrp="1"/>
          </p:cNvSpPr>
          <p:nvPr>
            <p:ph type="body" sz="half" idx="21"/>
          </p:nvPr>
        </p:nvSpPr>
        <p:spPr>
          <a:xfrm>
            <a:off x="9066214" y="2484992"/>
            <a:ext cx="2286000" cy="3248729"/>
          </a:xfrm>
        </p:spPr>
        <p:txBody>
          <a:bodyPr rtlCol="0" anchor="t" anchorCtr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/>
              <a:t>‹#›</a:t>
            </a:fld>
            <a:endParaRPr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787425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11732" y="1330347"/>
            <a:ext cx="3840480" cy="2103120"/>
          </a:xfrm>
        </p:spPr>
        <p:txBody>
          <a:bodyPr rtlCol="0" anchor="b">
            <a:normAutofit/>
          </a:bodyPr>
          <a:lstStyle>
            <a:lvl1pPr algn="l" rtl="0">
              <a:defRPr sz="3600"/>
            </a:lvl1pPr>
          </a:lstStyle>
          <a:p>
            <a:pPr rtl="0"/>
            <a:r>
              <a:rPr lang="ru-RU"/>
              <a:t>Образец заголовка</a:t>
            </a:r>
            <a:endParaRPr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6613" y="914400"/>
            <a:ext cx="6172201" cy="50292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2000"/>
            </a:lvl6pPr>
            <a:lvl7pPr algn="l" rtl="0">
              <a:defRPr sz="2000"/>
            </a:lvl7pPr>
            <a:lvl8pPr algn="l" rtl="0">
              <a:defRPr sz="2000"/>
            </a:lvl8pPr>
            <a:lvl9pPr algn="l" rtl="0">
              <a:defRPr sz="20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dirty="0"/>
          </a:p>
        </p:txBody>
      </p:sp>
      <p:sp>
        <p:nvSpPr>
          <p:cNvPr id="4" name="Замещающий текст 3"/>
          <p:cNvSpPr>
            <a:spLocks noGrp="1"/>
          </p:cNvSpPr>
          <p:nvPr>
            <p:ph type="body" sz="half" idx="2"/>
          </p:nvPr>
        </p:nvSpPr>
        <p:spPr>
          <a:xfrm>
            <a:off x="7511732" y="3555523"/>
            <a:ext cx="3840480" cy="2388077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18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65213" y="6019801"/>
            <a:ext cx="762000" cy="228600"/>
          </a:xfrm>
        </p:spPr>
        <p:txBody>
          <a:bodyPr rtlCol="0"/>
          <a:lstStyle>
            <a:lvl1pPr algn="l" rtl="0">
              <a:defRPr/>
            </a:lvl1pPr>
          </a:lstStyle>
          <a:p>
            <a:pPr rtl="0"/>
            <a:fld id="{022B156B-59AE-415F-B24B-8756D48BB977}" type="slidenum">
              <a:rPr/>
              <a:pPr/>
              <a:t>‹#›</a:t>
            </a:fld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075611" y="6019801"/>
            <a:ext cx="1396260" cy="228600"/>
          </a:xfrm>
        </p:spPr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239762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2891" y="1330347"/>
            <a:ext cx="3840480" cy="2103120"/>
          </a:xfrm>
        </p:spPr>
        <p:txBody>
          <a:bodyPr rtlCol="0" anchor="b">
            <a:normAutofit/>
          </a:bodyPr>
          <a:lstStyle>
            <a:lvl1pPr algn="l" rtl="0">
              <a:defRPr sz="3600"/>
            </a:lvl1pPr>
          </a:lstStyle>
          <a:p>
            <a:pPr rtl="0"/>
            <a:r>
              <a:rPr lang="ru-RU"/>
              <a:t>Образец заголовка</a:t>
            </a:r>
            <a:endParaRPr dirty="0"/>
          </a:p>
        </p:txBody>
      </p:sp>
      <p:grpSp>
        <p:nvGrpSpPr>
          <p:cNvPr id="8" name="Группа 7"/>
          <p:cNvGrpSpPr/>
          <p:nvPr/>
        </p:nvGrpSpPr>
        <p:grpSpPr>
          <a:xfrm>
            <a:off x="595546" y="781398"/>
            <a:ext cx="6433398" cy="5053665"/>
            <a:chOff x="5162444" y="781398"/>
            <a:chExt cx="6433398" cy="5053665"/>
          </a:xfrm>
        </p:grpSpPr>
        <p:sp>
          <p:nvSpPr>
            <p:cNvPr id="9" name="Полилиния 42"/>
            <p:cNvSpPr>
              <a:spLocks/>
            </p:cNvSpPr>
            <p:nvPr/>
          </p:nvSpPr>
          <p:spPr bwMode="auto">
            <a:xfrm rot="16200000" flipV="1">
              <a:off x="3342557" y="3275021"/>
              <a:ext cx="3827994" cy="17568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" name="Полилиния 43"/>
            <p:cNvSpPr>
              <a:spLocks/>
            </p:cNvSpPr>
            <p:nvPr/>
          </p:nvSpPr>
          <p:spPr bwMode="auto">
            <a:xfrm rot="16200000" flipV="1">
              <a:off x="9565728" y="3299447"/>
              <a:ext cx="3836876" cy="17568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grpSp>
          <p:nvGrpSpPr>
            <p:cNvPr id="11" name="Группа 10"/>
            <p:cNvGrpSpPr/>
            <p:nvPr/>
          </p:nvGrpSpPr>
          <p:grpSpPr>
            <a:xfrm>
              <a:off x="5814205" y="859113"/>
              <a:ext cx="5129146" cy="4880471"/>
              <a:chOff x="7856559" y="859113"/>
              <a:chExt cx="3086791" cy="4880471"/>
            </a:xfrm>
          </p:grpSpPr>
          <p:sp>
            <p:nvSpPr>
              <p:cNvPr id="20" name="Полилиния 41"/>
              <p:cNvSpPr>
                <a:spLocks/>
              </p:cNvSpPr>
              <p:nvPr/>
            </p:nvSpPr>
            <p:spPr bwMode="auto">
              <a:xfrm rot="16200000" flipV="1">
                <a:off x="9392183" y="4188416"/>
                <a:ext cx="15544" cy="3086791"/>
              </a:xfrm>
              <a:custGeom>
                <a:avLst/>
                <a:gdLst>
                  <a:gd name="T0" fmla="*/ 3 w 5"/>
                  <a:gd name="T1" fmla="*/ 0 h 868"/>
                  <a:gd name="T2" fmla="*/ 4 w 5"/>
                  <a:gd name="T3" fmla="*/ 217 h 868"/>
                  <a:gd name="T4" fmla="*/ 3 w 5"/>
                  <a:gd name="T5" fmla="*/ 326 h 868"/>
                  <a:gd name="T6" fmla="*/ 4 w 5"/>
                  <a:gd name="T7" fmla="*/ 434 h 868"/>
                  <a:gd name="T8" fmla="*/ 4 w 5"/>
                  <a:gd name="T9" fmla="*/ 651 h 868"/>
                  <a:gd name="T10" fmla="*/ 4 w 5"/>
                  <a:gd name="T11" fmla="*/ 760 h 868"/>
                  <a:gd name="T12" fmla="*/ 3 w 5"/>
                  <a:gd name="T13" fmla="*/ 868 h 868"/>
                  <a:gd name="T14" fmla="*/ 2 w 5"/>
                  <a:gd name="T15" fmla="*/ 868 h 868"/>
                  <a:gd name="T16" fmla="*/ 1 w 5"/>
                  <a:gd name="T17" fmla="*/ 760 h 868"/>
                  <a:gd name="T18" fmla="*/ 0 w 5"/>
                  <a:gd name="T19" fmla="*/ 651 h 868"/>
                  <a:gd name="T20" fmla="*/ 1 w 5"/>
                  <a:gd name="T21" fmla="*/ 434 h 868"/>
                  <a:gd name="T22" fmla="*/ 2 w 5"/>
                  <a:gd name="T23" fmla="*/ 326 h 868"/>
                  <a:gd name="T24" fmla="*/ 1 w 5"/>
                  <a:gd name="T25" fmla="*/ 217 h 868"/>
                  <a:gd name="T26" fmla="*/ 2 w 5"/>
                  <a:gd name="T27" fmla="*/ 0 h 868"/>
                  <a:gd name="T28" fmla="*/ 3 w 5"/>
                  <a:gd name="T29" fmla="*/ 0 h 8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868">
                    <a:moveTo>
                      <a:pt x="3" y="0"/>
                    </a:moveTo>
                    <a:cubicBezTo>
                      <a:pt x="4" y="73"/>
                      <a:pt x="4" y="145"/>
                      <a:pt x="4" y="217"/>
                    </a:cubicBezTo>
                    <a:cubicBezTo>
                      <a:pt x="4" y="253"/>
                      <a:pt x="3" y="290"/>
                      <a:pt x="3" y="326"/>
                    </a:cubicBezTo>
                    <a:cubicBezTo>
                      <a:pt x="3" y="362"/>
                      <a:pt x="3" y="398"/>
                      <a:pt x="4" y="434"/>
                    </a:cubicBezTo>
                    <a:cubicBezTo>
                      <a:pt x="4" y="507"/>
                      <a:pt x="5" y="579"/>
                      <a:pt x="4" y="651"/>
                    </a:cubicBezTo>
                    <a:cubicBezTo>
                      <a:pt x="5" y="687"/>
                      <a:pt x="4" y="724"/>
                      <a:pt x="4" y="760"/>
                    </a:cubicBezTo>
                    <a:cubicBezTo>
                      <a:pt x="4" y="796"/>
                      <a:pt x="3" y="832"/>
                      <a:pt x="3" y="868"/>
                    </a:cubicBezTo>
                    <a:cubicBezTo>
                      <a:pt x="2" y="868"/>
                      <a:pt x="2" y="868"/>
                      <a:pt x="2" y="868"/>
                    </a:cubicBezTo>
                    <a:cubicBezTo>
                      <a:pt x="2" y="832"/>
                      <a:pt x="1" y="796"/>
                      <a:pt x="1" y="760"/>
                    </a:cubicBezTo>
                    <a:cubicBezTo>
                      <a:pt x="1" y="724"/>
                      <a:pt x="0" y="687"/>
                      <a:pt x="0" y="651"/>
                    </a:cubicBezTo>
                    <a:cubicBezTo>
                      <a:pt x="0" y="579"/>
                      <a:pt x="1" y="507"/>
                      <a:pt x="1" y="434"/>
                    </a:cubicBezTo>
                    <a:cubicBezTo>
                      <a:pt x="2" y="398"/>
                      <a:pt x="2" y="362"/>
                      <a:pt x="2" y="326"/>
                    </a:cubicBezTo>
                    <a:cubicBezTo>
                      <a:pt x="2" y="290"/>
                      <a:pt x="1" y="253"/>
                      <a:pt x="1" y="217"/>
                    </a:cubicBezTo>
                    <a:cubicBezTo>
                      <a:pt x="0" y="145"/>
                      <a:pt x="1" y="73"/>
                      <a:pt x="2" y="0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/>
              </a:p>
            </p:txBody>
          </p:sp>
          <p:sp>
            <p:nvSpPr>
              <p:cNvPr id="21" name="Полилиния 44"/>
              <p:cNvSpPr>
                <a:spLocks/>
              </p:cNvSpPr>
              <p:nvPr/>
            </p:nvSpPr>
            <p:spPr bwMode="auto">
              <a:xfrm rot="16200000" flipV="1">
                <a:off x="9366943" y="-651271"/>
                <a:ext cx="13322" cy="3034090"/>
              </a:xfrm>
              <a:custGeom>
                <a:avLst/>
                <a:gdLst>
                  <a:gd name="T0" fmla="*/ 2 w 4"/>
                  <a:gd name="T1" fmla="*/ 853 h 853"/>
                  <a:gd name="T2" fmla="*/ 0 w 4"/>
                  <a:gd name="T3" fmla="*/ 640 h 853"/>
                  <a:gd name="T4" fmla="*/ 1 w 4"/>
                  <a:gd name="T5" fmla="*/ 533 h 853"/>
                  <a:gd name="T6" fmla="*/ 1 w 4"/>
                  <a:gd name="T7" fmla="*/ 427 h 853"/>
                  <a:gd name="T8" fmla="*/ 0 w 4"/>
                  <a:gd name="T9" fmla="*/ 213 h 853"/>
                  <a:gd name="T10" fmla="*/ 0 w 4"/>
                  <a:gd name="T11" fmla="*/ 107 h 853"/>
                  <a:gd name="T12" fmla="*/ 2 w 4"/>
                  <a:gd name="T13" fmla="*/ 0 h 853"/>
                  <a:gd name="T14" fmla="*/ 2 w 4"/>
                  <a:gd name="T15" fmla="*/ 0 h 853"/>
                  <a:gd name="T16" fmla="*/ 3 w 4"/>
                  <a:gd name="T17" fmla="*/ 107 h 853"/>
                  <a:gd name="T18" fmla="*/ 4 w 4"/>
                  <a:gd name="T19" fmla="*/ 213 h 853"/>
                  <a:gd name="T20" fmla="*/ 3 w 4"/>
                  <a:gd name="T21" fmla="*/ 427 h 853"/>
                  <a:gd name="T22" fmla="*/ 2 w 4"/>
                  <a:gd name="T23" fmla="*/ 533 h 853"/>
                  <a:gd name="T24" fmla="*/ 3 w 4"/>
                  <a:gd name="T25" fmla="*/ 640 h 853"/>
                  <a:gd name="T26" fmla="*/ 2 w 4"/>
                  <a:gd name="T27" fmla="*/ 853 h 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853">
                    <a:moveTo>
                      <a:pt x="2" y="853"/>
                    </a:moveTo>
                    <a:cubicBezTo>
                      <a:pt x="0" y="782"/>
                      <a:pt x="0" y="711"/>
                      <a:pt x="0" y="640"/>
                    </a:cubicBezTo>
                    <a:cubicBezTo>
                      <a:pt x="0" y="604"/>
                      <a:pt x="1" y="569"/>
                      <a:pt x="1" y="533"/>
                    </a:cubicBezTo>
                    <a:cubicBezTo>
                      <a:pt x="1" y="498"/>
                      <a:pt x="1" y="462"/>
                      <a:pt x="1" y="427"/>
                    </a:cubicBezTo>
                    <a:cubicBezTo>
                      <a:pt x="0" y="356"/>
                      <a:pt x="0" y="284"/>
                      <a:pt x="0" y="213"/>
                    </a:cubicBezTo>
                    <a:cubicBezTo>
                      <a:pt x="0" y="178"/>
                      <a:pt x="0" y="142"/>
                      <a:pt x="0" y="107"/>
                    </a:cubicBezTo>
                    <a:cubicBezTo>
                      <a:pt x="1" y="71"/>
                      <a:pt x="1" y="36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36"/>
                      <a:pt x="3" y="71"/>
                      <a:pt x="3" y="107"/>
                    </a:cubicBezTo>
                    <a:cubicBezTo>
                      <a:pt x="4" y="142"/>
                      <a:pt x="4" y="178"/>
                      <a:pt x="4" y="213"/>
                    </a:cubicBezTo>
                    <a:cubicBezTo>
                      <a:pt x="4" y="284"/>
                      <a:pt x="3" y="356"/>
                      <a:pt x="3" y="427"/>
                    </a:cubicBezTo>
                    <a:cubicBezTo>
                      <a:pt x="3" y="462"/>
                      <a:pt x="2" y="498"/>
                      <a:pt x="2" y="533"/>
                    </a:cubicBezTo>
                    <a:cubicBezTo>
                      <a:pt x="3" y="569"/>
                      <a:pt x="3" y="604"/>
                      <a:pt x="3" y="640"/>
                    </a:cubicBezTo>
                    <a:cubicBezTo>
                      <a:pt x="4" y="711"/>
                      <a:pt x="3" y="782"/>
                      <a:pt x="2" y="85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/>
              </a:p>
            </p:txBody>
          </p:sp>
        </p:grpSp>
        <p:sp>
          <p:nvSpPr>
            <p:cNvPr id="12" name="Полилиния 45"/>
            <p:cNvSpPr>
              <a:spLocks noEditPoints="1"/>
            </p:cNvSpPr>
            <p:nvPr/>
          </p:nvSpPr>
          <p:spPr bwMode="auto">
            <a:xfrm rot="16200000" flipV="1">
              <a:off x="5186001" y="5323012"/>
              <a:ext cx="477390" cy="524504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3" name="Полилиния 46"/>
            <p:cNvSpPr>
              <a:spLocks noEditPoints="1"/>
            </p:cNvSpPr>
            <p:nvPr/>
          </p:nvSpPr>
          <p:spPr bwMode="auto">
            <a:xfrm rot="16200000" flipV="1">
              <a:off x="5197295" y="5324846"/>
              <a:ext cx="477390" cy="511956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4" name="Полилиния 47"/>
            <p:cNvSpPr>
              <a:spLocks noEditPoints="1"/>
            </p:cNvSpPr>
            <p:nvPr/>
          </p:nvSpPr>
          <p:spPr bwMode="auto">
            <a:xfrm rot="16200000" flipV="1">
              <a:off x="11076843" y="5321082"/>
              <a:ext cx="508476" cy="519485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5" name="Полилиния 48"/>
            <p:cNvSpPr>
              <a:spLocks noEditPoints="1"/>
            </p:cNvSpPr>
            <p:nvPr/>
          </p:nvSpPr>
          <p:spPr bwMode="auto">
            <a:xfrm rot="16200000" flipV="1">
              <a:off x="11093207" y="5321324"/>
              <a:ext cx="470728" cy="534543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6" name="Полилиния 49"/>
            <p:cNvSpPr>
              <a:spLocks noEditPoints="1"/>
            </p:cNvSpPr>
            <p:nvPr/>
          </p:nvSpPr>
          <p:spPr bwMode="auto">
            <a:xfrm rot="16200000" flipV="1">
              <a:off x="11051654" y="771453"/>
              <a:ext cx="468508" cy="519485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7" name="Полилиния 50"/>
            <p:cNvSpPr>
              <a:spLocks noEditPoints="1"/>
            </p:cNvSpPr>
            <p:nvPr/>
          </p:nvSpPr>
          <p:spPr bwMode="auto">
            <a:xfrm rot="16200000" flipV="1">
              <a:off x="11044126" y="786511"/>
              <a:ext cx="468508" cy="489370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8" name="Полилиния 51"/>
            <p:cNvSpPr>
              <a:spLocks noEditPoints="1"/>
            </p:cNvSpPr>
            <p:nvPr/>
          </p:nvSpPr>
          <p:spPr bwMode="auto">
            <a:xfrm rot="16200000" flipV="1">
              <a:off x="5232723" y="721157"/>
              <a:ext cx="424100" cy="544581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9" name="Полилиния 52"/>
            <p:cNvSpPr>
              <a:spLocks noEditPoints="1"/>
            </p:cNvSpPr>
            <p:nvPr/>
          </p:nvSpPr>
          <p:spPr bwMode="auto">
            <a:xfrm rot="16200000" flipV="1">
              <a:off x="5241796" y="749729"/>
              <a:ext cx="428541" cy="491879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idx="1"/>
          </p:nvPr>
        </p:nvSpPr>
        <p:spPr>
          <a:xfrm>
            <a:off x="836613" y="1031195"/>
            <a:ext cx="5943600" cy="4572000"/>
          </a:xfr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l" rtl="0">
              <a:buNone/>
              <a:defRPr sz="32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ru-RU"/>
              <a:t>Вставка рисунка</a:t>
            </a:r>
            <a:endParaRPr dirty="0"/>
          </a:p>
        </p:txBody>
      </p:sp>
      <p:sp>
        <p:nvSpPr>
          <p:cNvPr id="4" name="Замещающий текст 3"/>
          <p:cNvSpPr>
            <a:spLocks noGrp="1"/>
          </p:cNvSpPr>
          <p:nvPr>
            <p:ph type="body" sz="half" idx="2"/>
          </p:nvPr>
        </p:nvSpPr>
        <p:spPr>
          <a:xfrm>
            <a:off x="7492891" y="3555521"/>
            <a:ext cx="3840480" cy="2168517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18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659575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447936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624268" y="304800"/>
            <a:ext cx="1729531" cy="5676900"/>
          </a:xfrm>
        </p:spPr>
        <p:txBody>
          <a:bodyPr vert="eaVert" rtlCol="0"/>
          <a:lstStyle/>
          <a:p>
            <a:pPr rtl="0"/>
            <a:r>
              <a:rPr lang="ru-RU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199" y="304800"/>
            <a:ext cx="8633671" cy="5676900"/>
          </a:xfrm>
        </p:spPr>
        <p:txBody>
          <a:bodyPr vert="eaVert"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205803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39630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5613" y="1828800"/>
            <a:ext cx="6858002" cy="1828800"/>
          </a:xfrm>
        </p:spPr>
        <p:txBody>
          <a:bodyPr rtlCol="0" anchor="b">
            <a:normAutofit/>
          </a:bodyPr>
          <a:lstStyle>
            <a:lvl1pPr algn="l" rtl="0">
              <a:defRPr sz="4400"/>
            </a:lvl1pPr>
          </a:lstStyle>
          <a:p>
            <a:pPr rtl="0"/>
            <a:r>
              <a:rPr lang="ru-RU"/>
              <a:t>Образец заголовка</a:t>
            </a:r>
            <a:endParaRPr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4265610" y="3733800"/>
            <a:ext cx="6858002" cy="914400"/>
          </a:xfrm>
        </p:spPr>
        <p:txBody>
          <a:bodyPr rtlCol="0"/>
          <a:lstStyle>
            <a:lvl1pPr marL="0" indent="0" algn="l" rtl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 algn="l" rtl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229257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типа объек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65212" y="1825625"/>
            <a:ext cx="4954588" cy="4187952"/>
          </a:xfrm>
        </p:spPr>
        <p:txBody>
          <a:bodyPr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4951414" cy="4187952"/>
          </a:xfrm>
        </p:spPr>
        <p:txBody>
          <a:bodyPr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972755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9848" y="1681163"/>
            <a:ext cx="4956048" cy="823912"/>
          </a:xfrm>
        </p:spPr>
        <p:txBody>
          <a:bodyPr rtlCol="0" anchor="b"/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069848" y="2505075"/>
            <a:ext cx="4956048" cy="3476625"/>
          </a:xfrm>
        </p:spPr>
        <p:txBody>
          <a:bodyPr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/>
          </a:p>
        </p:txBody>
      </p:sp>
      <p:sp>
        <p:nvSpPr>
          <p:cNvPr id="5" name="Замещающий текст 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4956048" cy="823912"/>
          </a:xfrm>
        </p:spPr>
        <p:txBody>
          <a:bodyPr rtlCol="0" anchor="b"/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4956048" cy="3476625"/>
          </a:xfrm>
        </p:spPr>
        <p:txBody>
          <a:bodyPr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318571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512816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847874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рисунка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5212" y="304799"/>
            <a:ext cx="10058402" cy="1216152"/>
          </a:xfrm>
        </p:spPr>
        <p:txBody>
          <a:bodyPr rtlCol="0"/>
          <a:lstStyle>
            <a:lvl1pPr algn="l" rtl="0">
              <a:defRPr/>
            </a:lvl1pPr>
          </a:lstStyle>
          <a:p>
            <a:pPr rtl="0"/>
            <a:r>
              <a:rPr lang="ru-RU"/>
              <a:t>Образец заголовка</a:t>
            </a:r>
            <a:endParaRPr lang="ru"/>
          </a:p>
        </p:txBody>
      </p:sp>
      <p:grpSp>
        <p:nvGrpSpPr>
          <p:cNvPr id="9" name="Группа 8"/>
          <p:cNvGrpSpPr/>
          <p:nvPr/>
        </p:nvGrpSpPr>
        <p:grpSpPr>
          <a:xfrm>
            <a:off x="1052422" y="1733550"/>
            <a:ext cx="4360503" cy="30500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10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3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4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5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6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7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8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9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0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1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36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 noChangeAspect="1"/>
          </p:cNvSpPr>
          <p:nvPr>
            <p:ph type="pic" sz="quarter" idx="17"/>
          </p:nvPr>
        </p:nvSpPr>
        <p:spPr>
          <a:xfrm>
            <a:off x="1265028" y="1900210"/>
            <a:ext cx="3935536" cy="2571736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/>
              <a:t>Вставка рисунка</a:t>
            </a:r>
            <a:endParaRPr dirty="0"/>
          </a:p>
        </p:txBody>
      </p:sp>
      <p:sp>
        <p:nvSpPr>
          <p:cNvPr id="39" name="Текст 3"/>
          <p:cNvSpPr>
            <a:spLocks noGrp="1"/>
          </p:cNvSpPr>
          <p:nvPr>
            <p:ph type="body" sz="half" idx="2"/>
          </p:nvPr>
        </p:nvSpPr>
        <p:spPr>
          <a:xfrm>
            <a:off x="1052423" y="4935990"/>
            <a:ext cx="4368980" cy="100761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grpSp>
        <p:nvGrpSpPr>
          <p:cNvPr id="22" name="Группа 21"/>
          <p:cNvGrpSpPr/>
          <p:nvPr/>
        </p:nvGrpSpPr>
        <p:grpSpPr>
          <a:xfrm>
            <a:off x="6763111" y="1733550"/>
            <a:ext cx="4360503" cy="30500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23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4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5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6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7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8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9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30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31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32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33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34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37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 noChangeAspect="1"/>
          </p:cNvSpPr>
          <p:nvPr>
            <p:ph type="pic" sz="quarter" idx="18"/>
          </p:nvPr>
        </p:nvSpPr>
        <p:spPr>
          <a:xfrm>
            <a:off x="6975717" y="1900210"/>
            <a:ext cx="3935536" cy="2571736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/>
              <a:t>Вставка рисунка</a:t>
            </a:r>
            <a:endParaRPr dirty="0"/>
          </a:p>
        </p:txBody>
      </p:sp>
      <p:sp>
        <p:nvSpPr>
          <p:cNvPr id="40" name="Текст 3"/>
          <p:cNvSpPr>
            <a:spLocks noGrp="1"/>
          </p:cNvSpPr>
          <p:nvPr>
            <p:ph type="body" sz="half" idx="19"/>
          </p:nvPr>
        </p:nvSpPr>
        <p:spPr>
          <a:xfrm>
            <a:off x="6742908" y="4935990"/>
            <a:ext cx="4368980" cy="100761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/>
              <a:t>‹#›</a:t>
            </a:fld>
            <a:endParaRPr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168274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ри рисунка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ru"/>
          </a:p>
        </p:txBody>
      </p:sp>
      <p:grpSp>
        <p:nvGrpSpPr>
          <p:cNvPr id="52" name="Группа 51"/>
          <p:cNvGrpSpPr>
            <a:grpSpLocks noChangeAspect="1"/>
          </p:cNvGrpSpPr>
          <p:nvPr/>
        </p:nvGrpSpPr>
        <p:grpSpPr>
          <a:xfrm rot="5400000">
            <a:off x="1045139" y="1678105"/>
            <a:ext cx="3123347" cy="3089730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53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4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5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6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7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8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9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60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61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62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63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64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79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sz="quarter" idx="19"/>
          </p:nvPr>
        </p:nvSpPr>
        <p:spPr>
          <a:xfrm>
            <a:off x="1249168" y="1824285"/>
            <a:ext cx="2715289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/>
              <a:t>Вставка рисунка</a:t>
            </a:r>
            <a:endParaRPr dirty="0"/>
          </a:p>
        </p:txBody>
      </p:sp>
      <p:sp>
        <p:nvSpPr>
          <p:cNvPr id="81" name="Текст 3"/>
          <p:cNvSpPr>
            <a:spLocks noGrp="1"/>
          </p:cNvSpPr>
          <p:nvPr>
            <p:ph type="body" sz="half" idx="2"/>
          </p:nvPr>
        </p:nvSpPr>
        <p:spPr>
          <a:xfrm>
            <a:off x="1235212" y="4947405"/>
            <a:ext cx="2743200" cy="9144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grpSp>
        <p:nvGrpSpPr>
          <p:cNvPr id="84" name="Группа 83"/>
          <p:cNvGrpSpPr>
            <a:grpSpLocks noChangeAspect="1"/>
          </p:cNvGrpSpPr>
          <p:nvPr userDrawn="1"/>
        </p:nvGrpSpPr>
        <p:grpSpPr>
          <a:xfrm rot="5400000">
            <a:off x="4517135" y="1678105"/>
            <a:ext cx="3123347" cy="3089730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85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6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7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8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9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0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1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2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3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4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5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6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78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sz="quarter" idx="18"/>
          </p:nvPr>
        </p:nvSpPr>
        <p:spPr>
          <a:xfrm>
            <a:off x="4720924" y="1824285"/>
            <a:ext cx="2715768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/>
              <a:t>Вставка рисунка</a:t>
            </a:r>
            <a:endParaRPr dirty="0"/>
          </a:p>
        </p:txBody>
      </p:sp>
      <p:sp>
        <p:nvSpPr>
          <p:cNvPr id="82" name="Текст 3"/>
          <p:cNvSpPr>
            <a:spLocks noGrp="1"/>
          </p:cNvSpPr>
          <p:nvPr>
            <p:ph type="body" sz="half" idx="21"/>
          </p:nvPr>
        </p:nvSpPr>
        <p:spPr>
          <a:xfrm>
            <a:off x="4707208" y="4947405"/>
            <a:ext cx="2743200" cy="9144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grpSp>
        <p:nvGrpSpPr>
          <p:cNvPr id="97" name="Группа 96"/>
          <p:cNvGrpSpPr>
            <a:grpSpLocks noChangeAspect="1"/>
          </p:cNvGrpSpPr>
          <p:nvPr userDrawn="1"/>
        </p:nvGrpSpPr>
        <p:grpSpPr>
          <a:xfrm rot="5400000">
            <a:off x="8019009" y="1678105"/>
            <a:ext cx="3123347" cy="3089730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98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9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0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1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2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3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4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5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6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7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8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9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80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sz="quarter" idx="20"/>
          </p:nvPr>
        </p:nvSpPr>
        <p:spPr>
          <a:xfrm>
            <a:off x="8222798" y="1824285"/>
            <a:ext cx="2715768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/>
              <a:t>Вставка рисунка</a:t>
            </a:r>
            <a:endParaRPr dirty="0"/>
          </a:p>
        </p:txBody>
      </p:sp>
      <p:sp>
        <p:nvSpPr>
          <p:cNvPr id="83" name="Текст 3"/>
          <p:cNvSpPr>
            <a:spLocks noGrp="1"/>
          </p:cNvSpPr>
          <p:nvPr>
            <p:ph type="body" sz="half" idx="22"/>
          </p:nvPr>
        </p:nvSpPr>
        <p:spPr>
          <a:xfrm>
            <a:off x="8209082" y="4947405"/>
            <a:ext cx="2743200" cy="9144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/>
              <a:t>‹#›</a:t>
            </a:fld>
            <a:endParaRPr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68193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заголовка 1"/>
          <p:cNvSpPr>
            <a:spLocks noGrp="1"/>
          </p:cNvSpPr>
          <p:nvPr>
            <p:ph type="title"/>
          </p:nvPr>
        </p:nvSpPr>
        <p:spPr>
          <a:xfrm>
            <a:off x="1065212" y="304800"/>
            <a:ext cx="10058402" cy="1219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"/>
              <a:t>Стиль образца заголовка</a:t>
            </a:r>
            <a:endParaRPr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065214" y="1752600"/>
            <a:ext cx="10058400" cy="4229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"/>
              <a:t>Образец текста</a:t>
            </a:r>
          </a:p>
          <a:p>
            <a:pPr lvl="1" rtl="0"/>
            <a:r>
              <a:rPr lang="ru"/>
              <a:t>Второй уровень</a:t>
            </a:r>
          </a:p>
          <a:p>
            <a:pPr lvl="2" rtl="0"/>
            <a:r>
              <a:rPr lang="ru"/>
              <a:t>Третий уровень</a:t>
            </a:r>
          </a:p>
          <a:p>
            <a:pPr lvl="3" rtl="0"/>
            <a:r>
              <a:rPr lang="ru"/>
              <a:t>Четвертый уровень</a:t>
            </a:r>
          </a:p>
          <a:p>
            <a:pPr lvl="4" rtl="0"/>
            <a:r>
              <a:rPr lang="ru"/>
              <a:t>Пятый уровень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65213" y="6019801"/>
            <a:ext cx="762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022B156B-59AE-415F-B24B-8756D48BB97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979613" y="6019801"/>
            <a:ext cx="5943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pPr rtl="0"/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075611" y="6019801"/>
            <a:ext cx="139626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pPr rtl="0"/>
            <a:r>
              <a:rPr lang="en-US"/>
              <a:t>24.08.2016</a:t>
            </a:r>
          </a:p>
        </p:txBody>
      </p:sp>
    </p:spTree>
    <p:extLst>
      <p:ext uri="{BB962C8B-B14F-4D97-AF65-F5344CB8AC3E}">
        <p14:creationId xmlns:p14="http://schemas.microsoft.com/office/powerpoint/2010/main" val="1300630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61" r:id="rId9"/>
    <p:sldLayoutId id="2147483662" r:id="rId10"/>
    <p:sldLayoutId id="2147483656" r:id="rId11"/>
    <p:sldLayoutId id="2147483657" r:id="rId12"/>
    <p:sldLayoutId id="2147483658" r:id="rId13"/>
    <p:sldLayoutId id="2147483659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7472" indent="-347472" algn="l" defTabSz="91440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3464" algn="l" defTabSz="914400" rtl="0" eaLnBrk="1" latinLnBrk="0" hangingPunct="1">
        <a:lnSpc>
          <a:spcPct val="100000"/>
        </a:lnSpc>
        <a:spcBef>
          <a:spcPts val="12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>
          <p15:clr>
            <a:srgbClr val="F26B43"/>
          </p15:clr>
        </p15:guide>
        <p15:guide id="2" orient="horz" pos="21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29878" y="1166190"/>
            <a:ext cx="7572031" cy="2262809"/>
          </a:xfrm>
        </p:spPr>
        <p:txBody>
          <a:bodyPr rtlCol="0">
            <a:noAutofit/>
          </a:bodyPr>
          <a:lstStyle/>
          <a:p>
            <a:pPr algn="ctr" rtl="0"/>
            <a:r>
              <a:rPr lang="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Доброе утро</a:t>
            </a:r>
          </a:p>
        </p:txBody>
      </p:sp>
    </p:spTree>
    <p:extLst>
      <p:ext uri="{BB962C8B-B14F-4D97-AF65-F5344CB8AC3E}">
        <p14:creationId xmlns:p14="http://schemas.microsoft.com/office/powerpoint/2010/main" val="769675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5043" y="119269"/>
            <a:ext cx="11794435" cy="707886"/>
          </a:xfrm>
        </p:spPr>
        <p:txBody>
          <a:bodyPr rtlCol="0">
            <a:noAutofit/>
          </a:bodyPr>
          <a:lstStyle/>
          <a:p>
            <a:pPr algn="ctr" rtl="0"/>
            <a:r>
              <a:rPr lang="ru-RU" sz="4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</a:t>
            </a:r>
            <a:endParaRPr lang="ru" sz="44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Прямая со стрелкой 6">
            <a:extLst>
              <a:ext uri="{FF2B5EF4-FFF2-40B4-BE49-F238E27FC236}">
                <a16:creationId xmlns:a16="http://schemas.microsoft.com/office/drawing/2014/main" id="{7C335A15-D0AD-4CD4-A096-8D3D28D0D83B}"/>
              </a:ext>
            </a:extLst>
          </p:cNvPr>
          <p:cNvCxnSpPr/>
          <p:nvPr/>
        </p:nvCxnSpPr>
        <p:spPr>
          <a:xfrm flipH="1">
            <a:off x="3962400" y="1102365"/>
            <a:ext cx="530087" cy="519860"/>
          </a:xfrm>
          <a:prstGeom prst="straightConnector1">
            <a:avLst/>
          </a:prstGeom>
          <a:ln w="381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>
            <a:extLst>
              <a:ext uri="{FF2B5EF4-FFF2-40B4-BE49-F238E27FC236}">
                <a16:creationId xmlns:a16="http://schemas.microsoft.com/office/drawing/2014/main" id="{5CA563D1-DD6E-4144-AECF-8C15301743A0}"/>
              </a:ext>
            </a:extLst>
          </p:cNvPr>
          <p:cNvCxnSpPr>
            <a:cxnSpLocks/>
          </p:cNvCxnSpPr>
          <p:nvPr/>
        </p:nvCxnSpPr>
        <p:spPr>
          <a:xfrm>
            <a:off x="7699515" y="1199403"/>
            <a:ext cx="609600" cy="387338"/>
          </a:xfrm>
          <a:prstGeom prst="straightConnector1">
            <a:avLst/>
          </a:prstGeom>
          <a:ln w="381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502E993D-78E6-444A-8305-88CC02BF9343}"/>
              </a:ext>
            </a:extLst>
          </p:cNvPr>
          <p:cNvSpPr txBox="1"/>
          <p:nvPr/>
        </p:nvSpPr>
        <p:spPr>
          <a:xfrm>
            <a:off x="331303" y="2059993"/>
            <a:ext cx="5380384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Обозначает предметы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CC0EDA7-2CB5-409B-928D-AA9E3F7D46EC}"/>
              </a:ext>
            </a:extLst>
          </p:cNvPr>
          <p:cNvSpPr txBox="1"/>
          <p:nvPr/>
        </p:nvSpPr>
        <p:spPr>
          <a:xfrm>
            <a:off x="159025" y="3938869"/>
            <a:ext cx="5711687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Отвечает на вопрос что?</a:t>
            </a:r>
          </a:p>
        </p:txBody>
      </p:sp>
      <p:cxnSp>
        <p:nvCxnSpPr>
          <p:cNvPr id="16" name="Прямая со стрелкой 15">
            <a:extLst>
              <a:ext uri="{FF2B5EF4-FFF2-40B4-BE49-F238E27FC236}">
                <a16:creationId xmlns:a16="http://schemas.microsoft.com/office/drawing/2014/main" id="{C528E1DE-DBC7-40A5-89CC-8DAFC381F46C}"/>
              </a:ext>
            </a:extLst>
          </p:cNvPr>
          <p:cNvCxnSpPr/>
          <p:nvPr/>
        </p:nvCxnSpPr>
        <p:spPr>
          <a:xfrm>
            <a:off x="3107632" y="3317432"/>
            <a:ext cx="0" cy="491342"/>
          </a:xfrm>
          <a:prstGeom prst="straightConnector1">
            <a:avLst/>
          </a:prstGeom>
          <a:ln w="381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56B0A7D4-F718-4DE4-8FAD-91ED9043C445}"/>
              </a:ext>
            </a:extLst>
          </p:cNvPr>
          <p:cNvSpPr txBox="1"/>
          <p:nvPr/>
        </p:nvSpPr>
        <p:spPr>
          <a:xfrm>
            <a:off x="5764697" y="1937602"/>
            <a:ext cx="6096000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Обозначает (живые) предметы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122D157-4C87-4477-8B43-F06F47AC595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49269" y="3389000"/>
            <a:ext cx="261604" cy="60355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BAB6054-9494-4876-80E2-13C6D0989FEF}"/>
              </a:ext>
            </a:extLst>
          </p:cNvPr>
          <p:cNvSpPr txBox="1"/>
          <p:nvPr/>
        </p:nvSpPr>
        <p:spPr>
          <a:xfrm>
            <a:off x="5801269" y="3934186"/>
            <a:ext cx="6096000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Отвечает на вопрос</a:t>
            </a:r>
          </a:p>
          <a:p>
            <a:pPr algn="ctr"/>
            <a:r>
              <a:rPr lang="ru-RU" sz="4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8B2D2AA-D120-4E1B-9C8F-5B13043C4ADC}"/>
              </a:ext>
            </a:extLst>
          </p:cNvPr>
          <p:cNvSpPr txBox="1"/>
          <p:nvPr/>
        </p:nvSpPr>
        <p:spPr>
          <a:xfrm>
            <a:off x="3349487" y="6027003"/>
            <a:ext cx="622189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Имя существительное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22C47C75-88B9-4499-896A-497A63F022A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361632">
            <a:off x="4391276" y="5285004"/>
            <a:ext cx="231668" cy="603556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70E0B5E9-2CDE-4A50-A0D6-474E0E2D6E8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333764">
            <a:off x="7522698" y="5282366"/>
            <a:ext cx="231668" cy="603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698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0" grpId="0"/>
      <p:bldP spid="13" grpId="0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51959B5-8A90-4C57-833A-860698CAC8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475779" cy="6366364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EFE709-4143-446B-940F-187787348B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6186" y="5638800"/>
            <a:ext cx="10058402" cy="1219200"/>
          </a:xfrm>
        </p:spPr>
        <p:txBody>
          <a:bodyPr>
            <a:normAutofit/>
          </a:bodyPr>
          <a:lstStyle/>
          <a:p>
            <a:r>
              <a:rPr lang="ru-RU" sz="8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Имя существительное </a:t>
            </a:r>
          </a:p>
        </p:txBody>
      </p:sp>
    </p:spTree>
    <p:extLst>
      <p:ext uri="{BB962C8B-B14F-4D97-AF65-F5344CB8AC3E}">
        <p14:creationId xmlns:p14="http://schemas.microsoft.com/office/powerpoint/2010/main" val="464319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76982240-52F9-4FC5-A63C-719AE4D476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9025" y="0"/>
            <a:ext cx="11834191" cy="42291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урока: Слова, называющие предмет.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159F248-AFFF-4023-B6D6-C37C2FC4CCC9}"/>
              </a:ext>
            </a:extLst>
          </p:cNvPr>
          <p:cNvSpPr txBox="1"/>
          <p:nvPr/>
        </p:nvSpPr>
        <p:spPr>
          <a:xfrm>
            <a:off x="2285998" y="2851379"/>
            <a:ext cx="7580243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6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Имя существительное</a:t>
            </a:r>
          </a:p>
        </p:txBody>
      </p:sp>
    </p:spTree>
    <p:extLst>
      <p:ext uri="{BB962C8B-B14F-4D97-AF65-F5344CB8AC3E}">
        <p14:creationId xmlns:p14="http://schemas.microsoft.com/office/powerpoint/2010/main" val="1340002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18AE22A-514A-4B78-8F65-A6E8BDC7A911}"/>
              </a:ext>
            </a:extLst>
          </p:cNvPr>
          <p:cNvSpPr txBox="1"/>
          <p:nvPr/>
        </p:nvSpPr>
        <p:spPr>
          <a:xfrm>
            <a:off x="304800" y="874644"/>
            <a:ext cx="11887200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6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Имя существительное- это слова, которые отвечают на вопросы кто?  что? и называют предметы.</a:t>
            </a:r>
          </a:p>
        </p:txBody>
      </p:sp>
    </p:spTree>
    <p:extLst>
      <p:ext uri="{BB962C8B-B14F-4D97-AF65-F5344CB8AC3E}">
        <p14:creationId xmlns:p14="http://schemas.microsoft.com/office/powerpoint/2010/main" val="1670136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C5B79BAF-49C1-4FC6-8B43-6A31C32CBB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783" y="649356"/>
            <a:ext cx="10924831" cy="5796170"/>
          </a:xfrm>
        </p:spPr>
        <p:txBody>
          <a:bodyPr/>
          <a:lstStyle/>
          <a:p>
            <a:pPr marL="0" indent="0">
              <a:buNone/>
            </a:pPr>
            <a:r>
              <a:rPr lang="ru-RU" sz="6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ряд. Наступает осень.</a:t>
            </a:r>
          </a:p>
          <a:p>
            <a:pPr marL="0" indent="0">
              <a:buNone/>
            </a:pPr>
            <a:r>
              <a:rPr lang="ru-RU" sz="6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ряд. Льёт холодный дождь.</a:t>
            </a:r>
          </a:p>
          <a:p>
            <a:pPr marL="0" indent="0">
              <a:buNone/>
            </a:pPr>
            <a:r>
              <a:rPr lang="ru-RU" sz="6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ряд. Дует сильный ветер.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9990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FF057B96-DCD8-4440-8189-6E178BAA9B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017" y="303019"/>
            <a:ext cx="11767932" cy="625196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6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1.Наступала осень.</a:t>
            </a:r>
          </a:p>
          <a:p>
            <a:pPr marL="0" indent="0">
              <a:buNone/>
            </a:pPr>
            <a:r>
              <a:rPr lang="ru-RU" sz="6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осень (Что?)</a:t>
            </a:r>
          </a:p>
          <a:p>
            <a:pPr marL="0" indent="0">
              <a:buNone/>
            </a:pPr>
            <a:r>
              <a:rPr lang="ru-RU" sz="6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2.Льёт холодный дождь.</a:t>
            </a:r>
          </a:p>
          <a:p>
            <a:pPr marL="0" indent="0">
              <a:buNone/>
            </a:pPr>
            <a:r>
              <a:rPr lang="ru-RU" sz="6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Дождь(Что?)</a:t>
            </a:r>
          </a:p>
          <a:p>
            <a:pPr marL="0" indent="0">
              <a:buNone/>
            </a:pPr>
            <a:r>
              <a:rPr lang="ru-RU" sz="6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3.Дует сильный ветер.</a:t>
            </a:r>
          </a:p>
          <a:p>
            <a:pPr marL="0" indent="0">
              <a:buNone/>
            </a:pPr>
            <a:r>
              <a:rPr lang="ru-RU" sz="6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Ветер(Что?)</a:t>
            </a:r>
          </a:p>
          <a:p>
            <a:pPr marL="0" indent="0">
              <a:buNone/>
            </a:pPr>
            <a:endParaRPr lang="ru-RU" sz="60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4906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A75E15D3-5FBD-4CD9-B767-E917EDA65A3B}"/>
              </a:ext>
            </a:extLst>
          </p:cNvPr>
          <p:cNvSpPr txBox="1"/>
          <p:nvPr/>
        </p:nvSpPr>
        <p:spPr>
          <a:xfrm>
            <a:off x="132521" y="106017"/>
            <a:ext cx="11966713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Задание: запиши слова в два столбика.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Учитель, тётя, солнце, портфель, бабушка, обувь, мама, дождь, врач, цветок, мороженное.</a:t>
            </a:r>
          </a:p>
        </p:txBody>
      </p:sp>
      <p:graphicFrame>
        <p:nvGraphicFramePr>
          <p:cNvPr id="9" name="Таблица 9">
            <a:extLst>
              <a:ext uri="{FF2B5EF4-FFF2-40B4-BE49-F238E27FC236}">
                <a16:creationId xmlns:a16="http://schemas.microsoft.com/office/drawing/2014/main" id="{38B1EDD0-82EA-47C0-9938-E1357F2853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9180606"/>
              </p:ext>
            </p:extLst>
          </p:nvPr>
        </p:nvGraphicFramePr>
        <p:xfrm>
          <a:off x="1378225" y="1965370"/>
          <a:ext cx="9090992" cy="4395673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545496">
                  <a:extLst>
                    <a:ext uri="{9D8B030D-6E8A-4147-A177-3AD203B41FA5}">
                      <a16:colId xmlns:a16="http://schemas.microsoft.com/office/drawing/2014/main" val="732877625"/>
                    </a:ext>
                  </a:extLst>
                </a:gridCol>
                <a:gridCol w="4545496">
                  <a:extLst>
                    <a:ext uri="{9D8B030D-6E8A-4147-A177-3AD203B41FA5}">
                      <a16:colId xmlns:a16="http://schemas.microsoft.com/office/drawing/2014/main" val="3984552681"/>
                    </a:ext>
                  </a:extLst>
                </a:gridCol>
              </a:tblGrid>
              <a:tr h="4395673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Кто?</a:t>
                      </a:r>
                    </a:p>
                    <a:p>
                      <a:pPr algn="l"/>
                      <a:r>
                        <a:rPr lang="ru-RU" sz="4000" b="0" dirty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учитель</a:t>
                      </a:r>
                    </a:p>
                    <a:p>
                      <a:pPr algn="l"/>
                      <a:r>
                        <a:rPr lang="ru-RU" sz="4000" b="0" dirty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тётя</a:t>
                      </a:r>
                    </a:p>
                    <a:p>
                      <a:pPr algn="l"/>
                      <a:r>
                        <a:rPr lang="ru-RU" sz="4000" b="0" dirty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бабушка</a:t>
                      </a:r>
                    </a:p>
                    <a:p>
                      <a:pPr algn="l"/>
                      <a:r>
                        <a:rPr lang="ru-RU" sz="4000" b="0" dirty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мама</a:t>
                      </a:r>
                    </a:p>
                    <a:p>
                      <a:pPr algn="l"/>
                      <a:r>
                        <a:rPr lang="ru-RU" sz="4000" b="0" dirty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врач</a:t>
                      </a:r>
                    </a:p>
                    <a:p>
                      <a:pPr algn="l"/>
                      <a:endParaRPr lang="ru-RU" sz="4000" b="0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Что?</a:t>
                      </a:r>
                    </a:p>
                    <a:p>
                      <a:pPr algn="l"/>
                      <a:r>
                        <a:rPr lang="ru-RU" sz="4000" b="0" dirty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солнце</a:t>
                      </a:r>
                    </a:p>
                    <a:p>
                      <a:pPr algn="l"/>
                      <a:r>
                        <a:rPr lang="ru-RU" sz="4000" b="0" dirty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портфель</a:t>
                      </a:r>
                    </a:p>
                    <a:p>
                      <a:pPr algn="l"/>
                      <a:r>
                        <a:rPr lang="ru-RU" sz="4000" b="0" dirty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обувь</a:t>
                      </a:r>
                    </a:p>
                    <a:p>
                      <a:pPr algn="l"/>
                      <a:r>
                        <a:rPr lang="ru-RU" sz="4000" b="0" dirty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дождик</a:t>
                      </a:r>
                    </a:p>
                    <a:p>
                      <a:pPr algn="l"/>
                      <a:r>
                        <a:rPr lang="ru-RU" sz="4000" b="0" dirty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цветок</a:t>
                      </a:r>
                    </a:p>
                    <a:p>
                      <a:pPr algn="l"/>
                      <a:r>
                        <a:rPr lang="ru-RU" sz="4000" b="0" dirty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Мороженное</a:t>
                      </a:r>
                      <a:endParaRPr lang="ru-RU" sz="40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52370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53539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1452E389-2043-45AF-BED2-0EA2E7E1A38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5" name="Объект 4">
            <a:extLst>
              <a:ext uri="{FF2B5EF4-FFF2-40B4-BE49-F238E27FC236}">
                <a16:creationId xmlns:a16="http://schemas.microsoft.com/office/drawing/2014/main" id="{5DAE2543-FC09-41EC-BF3F-D895DCB7D3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2441713"/>
            <a:ext cx="10058400" cy="42291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8800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в группах</a:t>
            </a:r>
          </a:p>
        </p:txBody>
      </p:sp>
    </p:spTree>
    <p:extLst>
      <p:ext uri="{BB962C8B-B14F-4D97-AF65-F5344CB8AC3E}">
        <p14:creationId xmlns:p14="http://schemas.microsoft.com/office/powerpoint/2010/main" val="704634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C39838D-B750-4B19-8E87-AE65D8C6FAB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81DA59AC-3C5C-4134-A0D5-68D7061AE2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0329" y="185530"/>
            <a:ext cx="11078819" cy="608274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6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и 5 группа. Солнце, портфель, обувь.</a:t>
            </a:r>
          </a:p>
          <a:p>
            <a:pPr marL="0" indent="0">
              <a:buNone/>
            </a:pPr>
            <a:r>
              <a:rPr lang="ru-RU" sz="6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группа. Учитель, тётя, бабушка.</a:t>
            </a:r>
          </a:p>
          <a:p>
            <a:pPr marL="0" indent="0">
              <a:buNone/>
            </a:pPr>
            <a:r>
              <a:rPr lang="ru-RU" sz="6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группа. Дождь, моро-</a:t>
            </a:r>
            <a:r>
              <a:rPr lang="ru-RU" sz="66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женное</a:t>
            </a:r>
            <a:r>
              <a:rPr lang="ru-RU" sz="6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дверь.</a:t>
            </a:r>
          </a:p>
          <a:p>
            <a:pPr marL="0" indent="0">
              <a:buNone/>
            </a:pPr>
            <a:r>
              <a:rPr lang="ru-RU" sz="6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и 6 группа. Мама, врач, кошка.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5126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BB6DE53D-01C7-415A-B1BB-996BD1758C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2850" y="268356"/>
            <a:ext cx="10058400" cy="42291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6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задание.</a:t>
            </a:r>
          </a:p>
          <a:p>
            <a:pPr marL="0" indent="0">
              <a:buNone/>
            </a:pPr>
            <a:r>
              <a:rPr lang="ru-RU" sz="6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Упр. 4 стр. 55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474569C-9516-463D-BEB1-712D57558B9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1139687"/>
            <a:ext cx="6089374" cy="6089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5865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EDF0281-6097-4629-BBDE-22BC6C68252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066"/>
          <a:stretch/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A46838C3-0604-4998-89BA-C7FD27BC39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799" y="318052"/>
            <a:ext cx="10058402" cy="1948070"/>
          </a:xfrm>
        </p:spPr>
        <p:txBody>
          <a:bodyPr>
            <a:noAutofit/>
          </a:bodyPr>
          <a:lstStyle/>
          <a:p>
            <a:pPr algn="ctr"/>
            <a:r>
              <a:rPr lang="ru-RU" sz="8000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27 сентября.</a:t>
            </a:r>
            <a:br>
              <a:rPr lang="ru-RU" sz="8000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0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Классная работа.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B09C639-13BC-437F-8D88-875AB00ED48A}"/>
              </a:ext>
            </a:extLst>
          </p:cNvPr>
          <p:cNvSpPr txBox="1"/>
          <p:nvPr/>
        </p:nvSpPr>
        <p:spPr>
          <a:xfrm>
            <a:off x="589722" y="2746179"/>
            <a:ext cx="6188764" cy="36317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1500" i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 </a:t>
            </a:r>
            <a:r>
              <a:rPr lang="ru-RU" sz="11500" i="1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endParaRPr lang="ru-RU" sz="11500" i="1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1500" i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  м</a:t>
            </a:r>
          </a:p>
        </p:txBody>
      </p:sp>
    </p:spTree>
    <p:extLst>
      <p:ext uri="{BB962C8B-B14F-4D97-AF65-F5344CB8AC3E}">
        <p14:creationId xmlns:p14="http://schemas.microsoft.com/office/powerpoint/2010/main" val="3242303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03DE49C9-1B7E-4339-A248-541185211C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8051" y="251791"/>
            <a:ext cx="11781183" cy="6241774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sz="6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План:</a:t>
            </a:r>
          </a:p>
          <a:p>
            <a:pPr marL="0" indent="0">
              <a:buNone/>
            </a:pPr>
            <a:r>
              <a:rPr lang="ru-RU" sz="5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Выполним практическую работу и узнаем слова называющие предметы</a:t>
            </a:r>
          </a:p>
          <a:p>
            <a:pPr marL="0" indent="0">
              <a:buNone/>
            </a:pPr>
            <a:r>
              <a:rPr lang="ru-RU" sz="5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Потренируемся в определении слов, называющих предметы</a:t>
            </a:r>
          </a:p>
          <a:p>
            <a:pPr marL="0" indent="0">
              <a:buNone/>
            </a:pPr>
            <a:r>
              <a:rPr lang="ru-RU" sz="5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Выполним самостоятельную </a:t>
            </a:r>
          </a:p>
          <a:p>
            <a:pPr marL="0" indent="0">
              <a:buNone/>
            </a:pPr>
            <a:r>
              <a:rPr lang="ru-RU" sz="5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Подведем итоги</a:t>
            </a:r>
          </a:p>
          <a:p>
            <a:pPr marL="0" indent="0">
              <a:buNone/>
            </a:pPr>
            <a:endParaRPr lang="ru-RU" sz="54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1420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799" y="120926"/>
            <a:ext cx="11794435" cy="1946413"/>
          </a:xfrm>
        </p:spPr>
        <p:txBody>
          <a:bodyPr rtlCol="0">
            <a:normAutofit/>
          </a:bodyPr>
          <a:lstStyle/>
          <a:p>
            <a:pPr rtl="0"/>
            <a:br>
              <a:rPr lang="ru-RU" dirty="0"/>
            </a:br>
            <a:r>
              <a:rPr lang="ru" dirty="0"/>
              <a:t>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79FA705-DA4D-452B-9A46-0D16B7B61B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799" y="120926"/>
            <a:ext cx="11582401" cy="6465404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5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Тема: Слова, называющие предметы</a:t>
            </a:r>
          </a:p>
          <a:p>
            <a:pPr marL="0" indent="0">
              <a:buNone/>
            </a:pPr>
            <a:r>
              <a:rPr lang="ru-RU" sz="5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Цели: </a:t>
            </a:r>
          </a:p>
          <a:p>
            <a:pPr marL="914400" indent="-914400">
              <a:buAutoNum type="arabicPeriod"/>
            </a:pPr>
            <a:r>
              <a:rPr lang="ru-RU" sz="5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Узнать о словах которые называют предмет;</a:t>
            </a:r>
          </a:p>
          <a:p>
            <a:pPr marL="0" indent="0">
              <a:buNone/>
            </a:pPr>
            <a:r>
              <a:rPr lang="ru-RU" sz="5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Научиться находить слова, называющие предмет по значению и вопросам.</a:t>
            </a:r>
          </a:p>
        </p:txBody>
      </p:sp>
    </p:spTree>
    <p:extLst>
      <p:ext uri="{BB962C8B-B14F-4D97-AF65-F5344CB8AC3E}">
        <p14:creationId xmlns:p14="http://schemas.microsoft.com/office/powerpoint/2010/main" val="4057133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774621-58D5-4651-8ABC-85F61E208F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1758" y="1908313"/>
            <a:ext cx="10328484" cy="1855303"/>
          </a:xfrm>
        </p:spPr>
        <p:txBody>
          <a:bodyPr>
            <a:normAutofit/>
          </a:bodyPr>
          <a:lstStyle/>
          <a:p>
            <a:pPr algn="ctr"/>
            <a:r>
              <a:rPr lang="ru-RU" sz="9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урок!</a:t>
            </a:r>
          </a:p>
        </p:txBody>
      </p:sp>
    </p:spTree>
    <p:extLst>
      <p:ext uri="{BB962C8B-B14F-4D97-AF65-F5344CB8AC3E}">
        <p14:creationId xmlns:p14="http://schemas.microsoft.com/office/powerpoint/2010/main" val="2190607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Объект 13"/>
          <p:cNvSpPr>
            <a:spLocks noGrp="1"/>
          </p:cNvSpPr>
          <p:nvPr>
            <p:ph idx="1"/>
          </p:nvPr>
        </p:nvSpPr>
        <p:spPr>
          <a:xfrm>
            <a:off x="0" y="463826"/>
            <a:ext cx="12192000" cy="4691270"/>
          </a:xfrm>
        </p:spPr>
        <p:txBody>
          <a:bodyPr rtlCol="0">
            <a:normAutofit/>
          </a:bodyPr>
          <a:lstStyle/>
          <a:p>
            <a:pPr marL="0" indent="0" rtl="0">
              <a:buNone/>
            </a:pPr>
            <a:r>
              <a:rPr lang="ru-RU" sz="72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Г…род, т…</a:t>
            </a:r>
            <a:r>
              <a:rPr lang="ru-RU" sz="72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варищ</a:t>
            </a:r>
            <a:r>
              <a:rPr lang="ru-RU" sz="72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д…рога, с…</a:t>
            </a:r>
            <a:r>
              <a:rPr lang="ru-RU" sz="72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рока,в</a:t>
            </a:r>
            <a:r>
              <a:rPr lang="ru-RU" sz="72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…р…бей, щ…</a:t>
            </a:r>
            <a:r>
              <a:rPr lang="ru-RU" sz="72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вель</a:t>
            </a:r>
            <a:r>
              <a:rPr lang="ru-RU" sz="72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т…</a:t>
            </a:r>
            <a:r>
              <a:rPr lang="ru-RU" sz="72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традь</a:t>
            </a:r>
            <a:r>
              <a:rPr lang="ru-RU" sz="72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кар…</a:t>
            </a:r>
            <a:r>
              <a:rPr lang="ru-RU" sz="72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ндаш</a:t>
            </a:r>
            <a:r>
              <a:rPr lang="ru-RU" sz="72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sz="72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1074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799" y="120926"/>
            <a:ext cx="11794435" cy="1946413"/>
          </a:xfrm>
        </p:spPr>
        <p:txBody>
          <a:bodyPr rtlCol="0">
            <a:normAutofit/>
          </a:bodyPr>
          <a:lstStyle/>
          <a:p>
            <a:pPr rtl="0"/>
            <a:br>
              <a:rPr lang="ru-RU" dirty="0"/>
            </a:br>
            <a:r>
              <a:rPr lang="ru" dirty="0"/>
              <a:t>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79FA705-DA4D-452B-9A46-0D16B7B61B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799" y="120926"/>
            <a:ext cx="11582401" cy="6465404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5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Тема: Слова, называющие предметы</a:t>
            </a:r>
          </a:p>
          <a:p>
            <a:pPr marL="0" indent="0">
              <a:buNone/>
            </a:pPr>
            <a:r>
              <a:rPr lang="ru-RU" sz="5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Цели: </a:t>
            </a:r>
          </a:p>
          <a:p>
            <a:pPr marL="914400" indent="-914400">
              <a:buAutoNum type="arabicPeriod"/>
            </a:pPr>
            <a:r>
              <a:rPr lang="ru-RU" sz="5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Узнать о словах которые называют предмет;</a:t>
            </a:r>
          </a:p>
          <a:p>
            <a:pPr marL="0" indent="0">
              <a:buNone/>
            </a:pPr>
            <a:r>
              <a:rPr lang="ru-RU" sz="5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Научиться находить слова, называющие предмет по значению и вопросам.</a:t>
            </a:r>
          </a:p>
        </p:txBody>
      </p:sp>
    </p:spTree>
    <p:extLst>
      <p:ext uri="{BB962C8B-B14F-4D97-AF65-F5344CB8AC3E}">
        <p14:creationId xmlns:p14="http://schemas.microsoft.com/office/powerpoint/2010/main" val="3877176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FE74E1E9-87C3-423D-AE01-58D5C0546B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035" y="225287"/>
            <a:ext cx="11714922" cy="6387548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6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План:</a:t>
            </a:r>
          </a:p>
          <a:p>
            <a:pPr marL="0" indent="0">
              <a:buNone/>
            </a:pPr>
            <a:r>
              <a:rPr lang="ru-RU" sz="5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	Подведем итоги</a:t>
            </a:r>
          </a:p>
          <a:p>
            <a:pPr marL="0" indent="0">
              <a:buNone/>
            </a:pPr>
            <a:r>
              <a:rPr lang="ru-RU" sz="5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	Потренируемся в определении слов, называющих предметы</a:t>
            </a:r>
          </a:p>
          <a:p>
            <a:pPr marL="0" indent="0">
              <a:buNone/>
            </a:pPr>
            <a:r>
              <a:rPr lang="ru-RU" sz="5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	Выполним практическую работу и узнаем слова называющие предметы</a:t>
            </a:r>
          </a:p>
          <a:p>
            <a:pPr marL="0" indent="0">
              <a:buNone/>
            </a:pPr>
            <a:r>
              <a:rPr lang="ru-RU" sz="5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	Выполним самостоятельную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4570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03DE49C9-1B7E-4339-A248-541185211C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8051" y="251791"/>
            <a:ext cx="11781183" cy="6241774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sz="6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План:</a:t>
            </a:r>
          </a:p>
          <a:p>
            <a:pPr marL="0" indent="0">
              <a:buNone/>
            </a:pPr>
            <a:r>
              <a:rPr lang="ru-RU" sz="5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Выполним практическую работу и узнаем слова называющие предметы</a:t>
            </a:r>
          </a:p>
          <a:p>
            <a:pPr marL="0" indent="0">
              <a:buNone/>
            </a:pPr>
            <a:r>
              <a:rPr lang="ru-RU" sz="5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Потренируемся в определении слов, называющих предметы</a:t>
            </a:r>
          </a:p>
          <a:p>
            <a:pPr marL="0" indent="0">
              <a:buNone/>
            </a:pPr>
            <a:r>
              <a:rPr lang="ru-RU" sz="5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Выполним самостоятельную </a:t>
            </a:r>
          </a:p>
          <a:p>
            <a:pPr marL="0" indent="0">
              <a:buNone/>
            </a:pPr>
            <a:r>
              <a:rPr lang="ru-RU" sz="5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Подведем итоги</a:t>
            </a:r>
          </a:p>
          <a:p>
            <a:pPr marL="0" indent="0">
              <a:buNone/>
            </a:pPr>
            <a:endParaRPr lang="ru-RU" sz="54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2017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A8A87C-2969-4C3C-8781-F105550A43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042" y="1008034"/>
            <a:ext cx="11131827" cy="3632834"/>
          </a:xfrm>
        </p:spPr>
        <p:txBody>
          <a:bodyPr>
            <a:noAutofit/>
          </a:bodyPr>
          <a:lstStyle/>
          <a:p>
            <a:r>
              <a:rPr lang="ru-RU" sz="4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«Моя успешность на уроке»</a:t>
            </a:r>
            <a:br>
              <a:rPr lang="ru-RU" sz="4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4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балла- выполнил(а) все задания верно,</a:t>
            </a:r>
            <a:br>
              <a:rPr lang="ru-RU" sz="4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балл – допустил(а) одну ошибку, </a:t>
            </a:r>
            <a:br>
              <a:rPr lang="ru-RU" sz="4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 баллов – допустил(а) более одной ошибки.</a:t>
            </a:r>
            <a:endParaRPr lang="ru-RU" sz="44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2749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D11B9BCD-7FA0-4A53-A4BD-26BBFD6930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547" y="781877"/>
            <a:ext cx="11688417" cy="242514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72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Портфель, школа, умный, учиться.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D5EC235-12FA-4CD6-9DC9-818929EC0003}"/>
              </a:ext>
            </a:extLst>
          </p:cNvPr>
          <p:cNvSpPr txBox="1"/>
          <p:nvPr/>
        </p:nvSpPr>
        <p:spPr>
          <a:xfrm>
            <a:off x="2068994" y="3650975"/>
            <a:ext cx="813352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7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Портфель, школа.</a:t>
            </a:r>
          </a:p>
        </p:txBody>
      </p:sp>
    </p:spTree>
    <p:extLst>
      <p:ext uri="{BB962C8B-B14F-4D97-AF65-F5344CB8AC3E}">
        <p14:creationId xmlns:p14="http://schemas.microsoft.com/office/powerpoint/2010/main" val="3288044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659A37BA-336A-4A8F-A22F-02B1316C57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895" y="530087"/>
            <a:ext cx="11701670" cy="5367131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ru-RU" sz="4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Выписанные слова обозначают предметы. </a:t>
            </a:r>
          </a:p>
          <a:p>
            <a:pPr marL="0" indent="0">
              <a:buNone/>
            </a:pPr>
            <a:r>
              <a:rPr lang="ru-RU" sz="4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Выписанные слова называют признак предмета. </a:t>
            </a:r>
          </a:p>
          <a:p>
            <a:pPr marL="0" indent="0">
              <a:buNone/>
            </a:pPr>
            <a:r>
              <a:rPr lang="ru-RU" sz="4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Выписанные слова называют, то что делает предмет. </a:t>
            </a:r>
          </a:p>
        </p:txBody>
      </p:sp>
      <p:sp>
        <p:nvSpPr>
          <p:cNvPr id="4" name="Звезда: 5 точек 3">
            <a:extLst>
              <a:ext uri="{FF2B5EF4-FFF2-40B4-BE49-F238E27FC236}">
                <a16:creationId xmlns:a16="http://schemas.microsoft.com/office/drawing/2014/main" id="{61305BCF-BDCC-4BB7-BE36-3BA39008326B}"/>
              </a:ext>
            </a:extLst>
          </p:cNvPr>
          <p:cNvSpPr/>
          <p:nvPr/>
        </p:nvSpPr>
        <p:spPr>
          <a:xfrm>
            <a:off x="0" y="367746"/>
            <a:ext cx="795130" cy="970723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8403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Природа 16 х 9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9532651_TF03431377" id="{E55CF100-C248-4B8F-8F5C-C7DC3EE79A39}" vid="{F3C83CD3-4C48-4907-A3EA-9E7FA702781C}"/>
    </a:ext>
  </a:extLst>
</a:theme>
</file>

<file path=ppt/theme/theme2.xml><?xml version="1.0" encoding="utf-8"?>
<a:theme xmlns:a="http://schemas.openxmlformats.org/drawingml/2006/main" name="Тема Office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с изображением природы</Template>
  <TotalTime>591</TotalTime>
  <Words>475</Words>
  <Application>Microsoft Office PowerPoint</Application>
  <PresentationFormat>Широкоэкранный</PresentationFormat>
  <Paragraphs>79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6" baseType="lpstr">
      <vt:lpstr>Arial</vt:lpstr>
      <vt:lpstr>Segoe Print</vt:lpstr>
      <vt:lpstr>Times New Roman</vt:lpstr>
      <vt:lpstr>Природа 16 х 9</vt:lpstr>
      <vt:lpstr>Доброе утро</vt:lpstr>
      <vt:lpstr>27 сентября. Классная работа.</vt:lpstr>
      <vt:lpstr>Презентация PowerPoint</vt:lpstr>
      <vt:lpstr>  </vt:lpstr>
      <vt:lpstr>Презентация PowerPoint</vt:lpstr>
      <vt:lpstr>Презентация PowerPoint</vt:lpstr>
      <vt:lpstr> «Моя успешность на уроке»  2 балла- выполнил(а) все задания верно, 1 балл – допустил(а) одну ошибку,  0 баллов – допустил(а) более одной ошибки.</vt:lpstr>
      <vt:lpstr>Презентация PowerPoint</vt:lpstr>
      <vt:lpstr>Презентация PowerPoint</vt:lpstr>
      <vt:lpstr>Алгоритм </vt:lpstr>
      <vt:lpstr>Имя существительное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</vt:lpstr>
      <vt:lpstr>Спасибо за урок!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Доброе утро</dc:title>
  <dc:creator>Анастасия</dc:creator>
  <cp:lastModifiedBy>Анастасия</cp:lastModifiedBy>
  <cp:revision>42</cp:revision>
  <dcterms:created xsi:type="dcterms:W3CDTF">2022-01-18T14:05:11Z</dcterms:created>
  <dcterms:modified xsi:type="dcterms:W3CDTF">2022-12-16T15:25:53Z</dcterms:modified>
</cp:coreProperties>
</file>