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4" r:id="rId9"/>
    <p:sldId id="262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5EE11-6759-451D-9A05-1F810FA5F470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8851C-24E7-4296-872D-D071A07E51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81114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5EE11-6759-451D-9A05-1F810FA5F470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8851C-24E7-4296-872D-D071A07E51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56835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5EE11-6759-451D-9A05-1F810FA5F470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8851C-24E7-4296-872D-D071A07E51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2661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5EE11-6759-451D-9A05-1F810FA5F470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8851C-24E7-4296-872D-D071A07E51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66184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5EE11-6759-451D-9A05-1F810FA5F470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8851C-24E7-4296-872D-D071A07E51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2576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5EE11-6759-451D-9A05-1F810FA5F470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8851C-24E7-4296-872D-D071A07E51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26473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5EE11-6759-451D-9A05-1F810FA5F470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8851C-24E7-4296-872D-D071A07E51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8823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5EE11-6759-451D-9A05-1F810FA5F470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8851C-24E7-4296-872D-D071A07E51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07331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5EE11-6759-451D-9A05-1F810FA5F470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8851C-24E7-4296-872D-D071A07E51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78681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5EE11-6759-451D-9A05-1F810FA5F470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8851C-24E7-4296-872D-D071A07E51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8085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95EE11-6759-451D-9A05-1F810FA5F470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58851C-24E7-4296-872D-D071A07E51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62298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  <a:alpha val="8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95EE11-6759-451D-9A05-1F810FA5F470}" type="datetimeFigureOut">
              <a:rPr lang="ru-RU" smtClean="0"/>
              <a:t>16.12.2022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58851C-24E7-4296-872D-D071A07E517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52076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6838" y="2101157"/>
            <a:ext cx="11123054" cy="2844330"/>
          </a:xfrm>
        </p:spPr>
        <p:txBody>
          <a:bodyPr>
            <a:normAutofit fontScale="90000"/>
          </a:bodyPr>
          <a:lstStyle/>
          <a:p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«Решение наглядно – действенных задач на уроках математики с использованием ИКТ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endParaRPr lang="ru-RU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97520" y="224999"/>
            <a:ext cx="79969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ДЕПАРТАМЕНТ ОБРАЗОВАНИЯ НАУКИ И МОЛОДЕЖНОЙ ПОЛИТИКИ ВОРОНЕЖСКОЙ ОБЛАСТИ </a:t>
            </a:r>
          </a:p>
          <a:p>
            <a:pPr algn="ctr"/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ГБПОУ ВО «ГУБЕРНСКИЙ ПЕДАГОГИЧЕСКИЙ КОЛЛЕДЖ»</a:t>
            </a:r>
          </a:p>
          <a:p>
            <a:pPr algn="ctr"/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Подзаголовок 4"/>
          <p:cNvSpPr txBox="1">
            <a:spLocks/>
          </p:cNvSpPr>
          <p:nvPr/>
        </p:nvSpPr>
        <p:spPr>
          <a:xfrm>
            <a:off x="5509092" y="5235997"/>
            <a:ext cx="6400800" cy="1508105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t">
            <a:sp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85000"/>
              <a:buFont typeface="Brush Script MT" pitchFamily="66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Подготовила:  </a:t>
            </a:r>
          </a:p>
          <a:p>
            <a:pPr algn="r"/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студентка 4 курса</a:t>
            </a:r>
          </a:p>
          <a:p>
            <a:pPr algn="r"/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группы  </a:t>
            </a:r>
            <a:r>
              <a:rPr lang="ru-RU" sz="2000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ru-RU" sz="2000" u="sng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4Н</a:t>
            </a:r>
            <a:r>
              <a:rPr lang="ru-RU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algn="r"/>
            <a:r>
              <a:rPr lang="ru-RU" sz="2000" u="sng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Нестерова В. А</a:t>
            </a:r>
            <a:r>
              <a:rPr lang="ru-RU" sz="2000" u="sng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ru-RU" sz="2000" u="sng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84458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Цель и задачи работы</a:t>
            </a:r>
            <a:endParaRPr lang="ru-RU" sz="5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Цель: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теоретически обосновать педагогические условия эффективного использования современных информационных технологий для решения наглядно – действенных задач на уроках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математики.</a:t>
            </a:r>
          </a:p>
          <a:p>
            <a:pPr marL="0" indent="0" algn="ctr">
              <a:buNone/>
            </a:pP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З</a:t>
            </a:r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адачи</a:t>
            </a:r>
            <a:r>
              <a:rPr lang="ru-RU" b="1" dirty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1. развить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межпредметные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 связи математики и информатики;</a:t>
            </a: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2. сформировать элементарную компьютерную грамотность;</a:t>
            </a: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3. развить самостоятельную работу учащихся на уроке;</a:t>
            </a: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4. реализовать индивидуальный, личностно-ориентированный подхода.</a:t>
            </a:r>
          </a:p>
          <a:p>
            <a:pPr marL="0" indent="0">
              <a:buNone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28958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План работы</a:t>
            </a:r>
            <a:endParaRPr lang="ru-RU" sz="5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>. Введение.</a:t>
            </a:r>
          </a:p>
          <a:p>
            <a:pPr marL="0" indent="0">
              <a:buNone/>
            </a:pPr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>2. Использование ИКТ в образовательном процессе.</a:t>
            </a:r>
          </a:p>
          <a:p>
            <a:pPr marL="0" indent="0">
              <a:buNone/>
            </a:pPr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3. Основные направления применения ИКТ при обучении математики.</a:t>
            </a:r>
          </a:p>
          <a:p>
            <a:pPr marL="0" indent="0">
              <a:buNone/>
            </a:pPr>
            <a:r>
              <a:rPr lang="ru-RU" sz="4000" dirty="0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ru-RU" sz="4000" dirty="0">
                <a:latin typeface="Arial" panose="020B0604020202020204" pitchFamily="34" charset="0"/>
                <a:cs typeface="Arial" panose="020B0604020202020204" pitchFamily="34" charset="0"/>
              </a:rPr>
              <a:t>. Заключение.</a:t>
            </a:r>
          </a:p>
          <a:p>
            <a:pPr marL="0" indent="0">
              <a:buNone/>
            </a:pPr>
            <a:endParaRPr lang="ru-RU" sz="4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49000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4921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Введение</a:t>
            </a:r>
            <a:endParaRPr lang="ru-RU" sz="5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7635" y="1574778"/>
            <a:ext cx="1139673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	Возникновение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интереса к математике у значительного числа учащихся зависит в большей степени от методики её преподавания, от того, насколько умело будет построен учебный процесс. </a:t>
            </a:r>
          </a:p>
          <a:p>
            <a:pPr marL="0" indent="0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	Применять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информационные технологии можно на любом этапе урока: при проверке домашнего задания, при изучении нового материала, закреплении, на обобщающих уроках, при повторении, для контроля знаний.</a:t>
            </a:r>
          </a:p>
          <a:p>
            <a:pPr marL="0" indent="0">
              <a:buNone/>
            </a:pP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https://www.mivlgu.ru/iop/pluginfile.php/57546/course/overviewfiles/%D0%B8%D0%BD%D1%84%D0%BE%D1%80%D0%BC%D0%B0%D1%82%D0%B8%D0%BA%D0%B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9921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36965" y="4660544"/>
            <a:ext cx="2937704" cy="2022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493211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609823"/>
            <a:ext cx="10954555" cy="1325563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Использование ИКТ в образовательном процессе</a:t>
            </a:r>
            <a:br>
              <a:rPr lang="ru-RU" sz="54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5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ru-RU" dirty="0"/>
              <a:t>Данные возможности позволяют проводить уроки: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dirty="0"/>
              <a:t>-на высоком эстетическом и эмоциональном уровне (музыка, анимация, видео);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dirty="0"/>
              <a:t>-обеспечивает наглядность;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dirty="0"/>
              <a:t>-привлекает большое количество дидактического материала;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dirty="0"/>
              <a:t>-повышает объём выполняемой работы на уроке;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dirty="0"/>
              <a:t>-обеспечивает высокую степень дифференциации обучения (индивидуальный подход к ученику, применяя </a:t>
            </a:r>
            <a:r>
              <a:rPr lang="ru-RU" dirty="0" err="1"/>
              <a:t>разноуровневые</a:t>
            </a:r>
            <a:r>
              <a:rPr lang="ru-RU" dirty="0"/>
              <a:t> задания).</a:t>
            </a:r>
          </a:p>
          <a:p>
            <a:pPr marL="0" indent="0">
              <a:lnSpc>
                <a:spcPct val="100000"/>
              </a:lnSpc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744988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ctr">
              <a:lnSpc>
                <a:spcPct val="100000"/>
              </a:lnSpc>
              <a:buNone/>
            </a:pPr>
            <a:r>
              <a:rPr lang="ru-RU" dirty="0"/>
              <a:t>ИКТ оправдывает себя во всех отношениях: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dirty="0"/>
              <a:t>-повышает качество знаний;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dirty="0"/>
              <a:t>-продвигает ребёнка в общем развитии;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dirty="0"/>
              <a:t>-помогает преодолеть трудности,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dirty="0"/>
              <a:t>-вносит радость в жизнь ребёнка;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dirty="0"/>
              <a:t>-создает благоприятные условия для лучшего взаимопонимания учителя и учащихся и их сотрудничества в учебном процессе.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ru-RU" dirty="0"/>
              <a:t>Поэтому ИКТ вызывают интерес и активно внедряется в практической деятельности. 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838200" y="500062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Использование ИКТ в образовательном процессе</a:t>
            </a:r>
            <a:br>
              <a:rPr lang="ru-RU" sz="5400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5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26972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0775" y="403762"/>
            <a:ext cx="11083344" cy="1325563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Основные направления применения ИКТ при обучении математики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74561" y="2057444"/>
            <a:ext cx="10971726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1) Презентации –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позволяют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наглядно продемонстрировать новый материал, организовать устный счет, решение задач по готовым чертежам, продемонстрировать тексты проверочных, самостоятельных, обучающих работ, тестов, а затем ответы и ключи к ним, провести зарядку для глаз или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физминутку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2) Применение на уроке компьютерных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тестов позволяет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за короткое время получить объективную картину уровня усвоения учебного материала и вовремя ее скорректировать. </a:t>
            </a: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3) Использование интерактивной доски значительно расширяет возможности учителя, она позволяет управлять процессом презентации. </a:t>
            </a:r>
            <a:endParaRPr lang="ru-RU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31719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6228" y="2083202"/>
            <a:ext cx="10515600" cy="435133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4) Система интерактивного мониторинга и оценки знаний открывает большие возможности перед преподавателями школ в быстром и нетрудоемком проведении сбора и обработки данных, полученных в результате опроса школьников по любой теме предмета или простого анкетирования, а также предоставлении детальных отчетов о проведенной работе.</a:t>
            </a: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) Использование интернет ресурсов в подготовке к урокам, а именно в поиске учебной и методической литературы.</a:t>
            </a: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) В настоящее время дистанционное образование набирает свои обороты. 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b="1" dirty="0" smtClean="0">
                <a:latin typeface="Arial" panose="020B0604020202020204" pitchFamily="34" charset="0"/>
                <a:cs typeface="Arial" panose="020B0604020202020204" pitchFamily="34" charset="0"/>
              </a:rPr>
              <a:t>Основные направления применения ИКТ при обучении математики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53515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674218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Заключение</a:t>
            </a:r>
            <a:r>
              <a:rPr lang="ru-RU" sz="54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5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6670" y="1336999"/>
            <a:ext cx="10787130" cy="435133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	На 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сегодняшний день использование ИКТ на уроках представляется актуальным и необходимым. Их применение не заменяет учителя, оно наполняет его деятельность новым содержанием, позволяя сосредоточиться на обучающих, воспитательных и развивающих функциях. В учебном информационном пространстве владение средствами ИКТ, как учителем, так и учащимися, позволяет расширить кругозор детей, дать возможность раскрыться индивидуальным особенностям учащихся, разнообразить урок и подать материал разносторонне.</a:t>
            </a:r>
          </a:p>
          <a:p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050" name="Picture 2" descr="https://sun9-30.userapi.com/s/v1/ig1/2ZMFVNIlR8T9GCfGxdJr3raTmumv5NgwhsEFx3G0ICkun9rkKMp2VF-F_PqfyH4oxWszgKVv.jpg?size=748x748&amp;quality=96&amp;crop=26,26,748,748&amp;ava=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9933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4029" y="4469427"/>
            <a:ext cx="2437819" cy="2437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470070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357</Words>
  <Application>Microsoft Office PowerPoint</Application>
  <PresentationFormat>Широкоэкранный</PresentationFormat>
  <Paragraphs>47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Brush Script MT</vt:lpstr>
      <vt:lpstr>Calibri</vt:lpstr>
      <vt:lpstr>Calibri Light</vt:lpstr>
      <vt:lpstr>Тема Office</vt:lpstr>
      <vt:lpstr>«Решение наглядно – действенных задач на уроках математики с использованием ИКТ»</vt:lpstr>
      <vt:lpstr>Цель и задачи работы</vt:lpstr>
      <vt:lpstr>План работы</vt:lpstr>
      <vt:lpstr>Введение</vt:lpstr>
      <vt:lpstr>Использование ИКТ в образовательном процессе </vt:lpstr>
      <vt:lpstr>Использование ИКТ в образовательном процессе </vt:lpstr>
      <vt:lpstr>Основные направления применения ИКТ при обучении математики</vt:lpstr>
      <vt:lpstr>Основные направления применения ИКТ при обучении математики</vt:lpstr>
      <vt:lpstr>Заключение 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«Решение наглядно – действенных задач на уроках математики с использованием ИКТ»</dc:title>
  <dc:creator>Пользователь</dc:creator>
  <cp:lastModifiedBy>Пользователь</cp:lastModifiedBy>
  <cp:revision>4</cp:revision>
  <dcterms:created xsi:type="dcterms:W3CDTF">2022-12-16T17:41:31Z</dcterms:created>
  <dcterms:modified xsi:type="dcterms:W3CDTF">2022-12-16T18:10:59Z</dcterms:modified>
</cp:coreProperties>
</file>