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9" r:id="rId4"/>
    <p:sldId id="293" r:id="rId5"/>
    <p:sldId id="308" r:id="rId6"/>
    <p:sldId id="303" r:id="rId7"/>
    <p:sldId id="304" r:id="rId8"/>
    <p:sldId id="305" r:id="rId9"/>
    <p:sldId id="306" r:id="rId10"/>
    <p:sldId id="309" r:id="rId11"/>
    <p:sldId id="310" r:id="rId12"/>
    <p:sldId id="311" r:id="rId13"/>
    <p:sldId id="312" r:id="rId14"/>
    <p:sldId id="313" r:id="rId15"/>
    <p:sldId id="315" r:id="rId16"/>
    <p:sldId id="314" r:id="rId17"/>
    <p:sldId id="261" r:id="rId18"/>
    <p:sldId id="279" r:id="rId19"/>
    <p:sldId id="284" r:id="rId20"/>
    <p:sldId id="28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1013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F6DDA2-98C2-3F4E-C6BD-F5BD223DE6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3438D8-E047-F9E3-B0CD-44741A9C91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2AD7C2-823C-9536-A788-CC389E617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00B269C-8283-97FD-32EF-969C29690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F397D2-A49A-EAA9-6F3D-81EE9973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213929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E260BB-F8B3-D743-AB4E-C5EF1E58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CC6D506-0FA2-C747-B1C9-FBA4B3C6CB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D3B986-4E9E-CB7E-DC8B-E34AF75B4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BE6F8E-CDDA-96EC-B378-D66183A59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5358D5-CA90-BD6D-0014-45B51902F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420986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6D487FF-9CC8-1B82-227D-D7AAC84D26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2F6147E-1F52-F241-F9A4-A1E9772AF5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B421CC-614B-A347-AF7B-845E095F0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944C8B-2B8F-7B46-D26A-5AA9C6CB1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EF075FA-CD77-5737-7DEE-4DD35F7F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3815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698C86-FC75-E301-0C89-C83D6B4D8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AED52F-769A-18FD-A2BE-E009FA876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FB196F-4D0D-5227-AEB2-97AEE9CD7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CF6AE-4BF9-FB4F-48DC-CC2FA99A4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B96244-BB19-7E9A-A217-6D7BA6A44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922052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3DC859-CA51-0D9F-4B0C-286958EC4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58FED1-4988-3080-2E10-68E49445DB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03B07A7-4D04-B15E-FEC1-966C49359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AF5A315-3666-FDCE-E743-32FBE3CAE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1E0B4D-877B-A491-8DDD-8444F35A6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526694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B472D4-5347-4324-546A-F87E605D2B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E1386-F38B-BF77-061F-28CADAE2CD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411BE38-2F56-7214-FF1E-7437BD5F8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BF3F21-5130-B01A-2E08-74DC45209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C457BBE-E8EE-12AE-07AF-EC9AC7A74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7BCE22-81CF-DCA8-3955-31F376E97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450358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5E2972-0C98-0819-954A-23BFC1162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344771-9DC9-B66B-095B-2ECBFD1A2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272D71-72FF-2343-2D09-7D5A67BCA2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3371024-CDD5-61CC-639D-B075ADB44A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59165F1-591C-DC30-60AB-6F15AAB1C2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7411E24-D09B-E0E8-FF35-EB8AAAD1F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A1CA9C8-3F92-ACEF-57E6-FAEE6D429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5E97E60-6C51-79EB-A903-1D0E90D7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688028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810FF8-988F-076D-CEEA-B1E3D2764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C03099E-D575-02AA-4424-A51DF6856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0A7DEA3-3282-D7D4-2CCF-99E37F1E4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C169FED-74F8-9B23-FE1A-2D0A3D9A9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151295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E03A80D-762E-726A-CB85-E40609BA1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6E3B1BD-F7FC-E827-483D-17C90F77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8B00B9C-FE18-2C6F-847F-02565FD1D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920486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54977A-04B8-BFE6-1A93-32D2BE210B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5F7B37-3314-6BE3-BFCE-D571546CD3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A7855EB-AB8C-8897-70A9-60A229084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336020-F33B-3E26-A20D-98526BB7B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E97F56-F254-6492-1BF1-B0AC9B63F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42CF062-0583-0585-5524-7D809043D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025522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431ED3-2ABD-819E-E7C5-186B92EC33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A5A050B-2DB8-C361-C9FA-FD6B71B981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0B125B-F9A9-B526-CE29-193407458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594209D-36E9-9CCB-9A9A-74310F91C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09FCF1-E1CE-A283-07D6-D7F5911F1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A11102-8576-2FA7-0464-3AA8C7417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86915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FAF62F-D063-D3C8-261D-DB39A39F0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55815D-EAF2-2E74-1F65-942D0B4871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A441D2-4A39-79A7-47CA-1C976763DA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BE4D4-40FB-44DD-88ED-98FD4330E1B3}" type="datetimeFigureOut">
              <a:rPr lang="ru-RU" smtClean="0"/>
              <a:pPr/>
              <a:t>17.12.2022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C9DAFE-35AF-8425-5893-26908F756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4213C6-6DCF-319D-B8C7-C4AD7DEC4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FD8170-0FE0-47CD-9541-D19BB7F11B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00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jpeg"/><Relationship Id="rId3" Type="http://schemas.openxmlformats.org/officeDocument/2006/relationships/image" Target="../media/image70.jpeg"/><Relationship Id="rId7" Type="http://schemas.openxmlformats.org/officeDocument/2006/relationships/image" Target="../media/image7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8FC64AF-C03E-83F5-3892-6A2E23725918}"/>
              </a:ext>
            </a:extLst>
          </p:cNvPr>
          <p:cNvSpPr txBox="1"/>
          <p:nvPr/>
        </p:nvSpPr>
        <p:spPr>
          <a:xfrm>
            <a:off x="3210791" y="770022"/>
            <a:ext cx="5972173" cy="2833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по теме: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«Будь здоров, малыш</a:t>
            </a:r>
            <a:r>
              <a:rPr lang="ru-RU" sz="44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!»</a:t>
            </a:r>
            <a:endParaRPr lang="ru-RU" sz="3600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05989E3-AF3B-8676-7FD4-1892B0B5A32B}"/>
              </a:ext>
            </a:extLst>
          </p:cNvPr>
          <p:cNvSpPr txBox="1"/>
          <p:nvPr/>
        </p:nvSpPr>
        <p:spPr>
          <a:xfrm flipH="1">
            <a:off x="8863445" y="4118908"/>
            <a:ext cx="3072246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2000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Подготовили </a:t>
            </a:r>
            <a:r>
              <a:rPr lang="ru-RU" sz="2000" dirty="0">
                <a:solidFill>
                  <a:schemeClr val="accent1"/>
                </a:solidFill>
                <a:latin typeface="Arial" panose="020B0604020202020204" pitchFamily="34" charset="0"/>
              </a:rPr>
              <a:t>воспитатели 1 младшей группы «Сказка»: Трифонова И.И.</a:t>
            </a:r>
          </a:p>
          <a:p>
            <a:pPr algn="l"/>
            <a:r>
              <a:rPr lang="ru-RU" sz="2000" b="0" i="0" dirty="0">
                <a:solidFill>
                  <a:schemeClr val="accent1"/>
                </a:solidFill>
                <a:effectLst/>
                <a:latin typeface="Arial" panose="020B0604020202020204" pitchFamily="34" charset="0"/>
              </a:rPr>
              <a:t>Хоменкова Т.В</a:t>
            </a:r>
            <a:endParaRPr lang="ru-RU" sz="2000" dirty="0">
              <a:solidFill>
                <a:schemeClr val="accent1"/>
              </a:solidFill>
            </a:endParaRPr>
          </a:p>
        </p:txBody>
      </p:sp>
      <p:pic>
        <p:nvPicPr>
          <p:cNvPr id="1028" name="Picture 4" descr="При создании учебного материала, можно использоваться следующий рисунок, на...">
            <a:extLst>
              <a:ext uri="{FF2B5EF4-FFF2-40B4-BE49-F238E27FC236}">
                <a16:creationId xmlns:a16="http://schemas.microsoft.com/office/drawing/2014/main" id="{8C96F960-4B6A-B79B-3C47-D93D16D386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201" y="2943704"/>
            <a:ext cx="3678382" cy="2972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3506600"/>
      </p:ext>
    </p:extLst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3406" y="3509962"/>
            <a:ext cx="2327034" cy="25894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08333" y="3509960"/>
            <a:ext cx="1897559" cy="25815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37275" y="3509963"/>
            <a:ext cx="2253959" cy="25894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59215" y="1030288"/>
            <a:ext cx="2377380" cy="21716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70440" y="1030288"/>
            <a:ext cx="2659560" cy="21716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80968" y="1230321"/>
            <a:ext cx="3230064" cy="21716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/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01823" y="3509961"/>
            <a:ext cx="1897559" cy="25680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F26AE76-0E2F-7415-B878-ECD2F2CD8BA0}"/>
              </a:ext>
            </a:extLst>
          </p:cNvPr>
          <p:cNvSpPr txBox="1"/>
          <p:nvPr/>
        </p:nvSpPr>
        <p:spPr>
          <a:xfrm>
            <a:off x="3910263" y="644236"/>
            <a:ext cx="5272701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Физкультурные занятия.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3274894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7770" y="790554"/>
            <a:ext cx="3046095" cy="36357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Asus\AppData\Local\Microsoft\Windows\INetCache\Content.Word\IMG-20221111-WA0017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2855" y="2923950"/>
            <a:ext cx="3161375" cy="3416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1EE5ED3-F996-0AD2-B7B2-F427CCDA1F5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9494" y="1909971"/>
            <a:ext cx="3266112" cy="36357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A2160BE-18E8-B899-D585-1CCB67641577}"/>
              </a:ext>
            </a:extLst>
          </p:cNvPr>
          <p:cNvSpPr txBox="1"/>
          <p:nvPr/>
        </p:nvSpPr>
        <p:spPr>
          <a:xfrm>
            <a:off x="4339493" y="716974"/>
            <a:ext cx="7283012" cy="619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Сюжетно-</a:t>
            </a:r>
            <a:r>
              <a:rPr lang="ru-RU" sz="3200" b="1" dirty="0" err="1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отобразительные</a:t>
            </a: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игры.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6967182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62C17D-8BBE-C482-A594-AC60ABFFACA9}"/>
              </a:ext>
            </a:extLst>
          </p:cNvPr>
          <p:cNvSpPr txBox="1"/>
          <p:nvPr/>
        </p:nvSpPr>
        <p:spPr>
          <a:xfrm>
            <a:off x="2784764" y="806117"/>
            <a:ext cx="6354039" cy="685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Гимнастика после сна</a:t>
            </a: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7C5CB4-DF20-B0E5-F6DA-52CA55C8CC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86791" y="1600200"/>
            <a:ext cx="3464020" cy="4541929"/>
          </a:xfrm>
          <a:prstGeom prst="rect">
            <a:avLst/>
          </a:prstGeom>
        </p:spPr>
      </p:pic>
      <p:pic>
        <p:nvPicPr>
          <p:cNvPr id="7" name="Рисунок 6" descr="C:\Users\Asus\Desktop\Новая папка33\IMG-20221111-WA0049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13899" y="1600200"/>
            <a:ext cx="3591310" cy="4537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3868596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8887" y="585477"/>
            <a:ext cx="2958764" cy="21962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26219" y="2959146"/>
            <a:ext cx="2360767" cy="344833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1839" y="1683251"/>
            <a:ext cx="2915653" cy="36799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936EBB1-0A8F-6A3F-DF92-EEABE3CF487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84408" y="3040072"/>
            <a:ext cx="2360767" cy="344833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58C56CF-6190-0FE7-67E9-A435F144F95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2182" y="701958"/>
            <a:ext cx="3028224" cy="21962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261AA1-253A-D6FB-03D4-95A6B8999F6A}"/>
              </a:ext>
            </a:extLst>
          </p:cNvPr>
          <p:cNvSpPr txBox="1"/>
          <p:nvPr/>
        </p:nvSpPr>
        <p:spPr>
          <a:xfrm>
            <a:off x="3241965" y="727364"/>
            <a:ext cx="5941000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Подвижные игры в группе.</a:t>
            </a:r>
            <a:endParaRPr lang="ru-RU" sz="11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342823"/>
      </p:ext>
    </p:extLst>
  </p:cSld>
  <p:clrMapOvr>
    <a:masterClrMapping/>
  </p:clrMapOvr>
  <p:transition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9" y="0"/>
            <a:ext cx="120984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2FED2AE-88F1-E77A-C2BD-56BB02D44ADD}"/>
              </a:ext>
            </a:extLst>
          </p:cNvPr>
          <p:cNvSpPr txBox="1"/>
          <p:nvPr/>
        </p:nvSpPr>
        <p:spPr>
          <a:xfrm>
            <a:off x="1122217" y="633925"/>
            <a:ext cx="9663547" cy="5837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Прогулки на свежем воздухе в детском саду</a:t>
            </a:r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702727-52E8-0D04-CD65-1F2711A20B5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90209" y="1324239"/>
            <a:ext cx="2710856" cy="4494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73F40E-097E-33D9-2A9F-EDD2F0DED27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4847" y="3741054"/>
            <a:ext cx="2300849" cy="28026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4BA64C4-A20F-E4E2-4C12-97A6186DEC9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4759" y="1279530"/>
            <a:ext cx="3414067" cy="23876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3D938C2-3C0F-EAA3-5DD7-60B9AE27165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76338" y="1253357"/>
            <a:ext cx="3470484" cy="24919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8809649-F8E5-481F-14EA-95393529F21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10054" y="3815166"/>
            <a:ext cx="2300849" cy="280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50128"/>
      </p:ext>
    </p:extLst>
  </p:cSld>
  <p:clrMapOvr>
    <a:masterClrMapping/>
  </p:clrMapOvr>
  <p:transition>
    <p:dissolv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7CB8C4-4D1C-56AE-DE7D-B1E707A262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38056" y="1835998"/>
            <a:ext cx="3140323" cy="3854440"/>
          </a:xfrm>
          <a:prstGeom prst="rect">
            <a:avLst/>
          </a:prstGeom>
        </p:spPr>
      </p:pic>
      <p:pic>
        <p:nvPicPr>
          <p:cNvPr id="6" name="Рисунок 5" descr="C:\Users\Asus\Desktop\Новая папка33\IMG_20221111_125219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9665" y="1122363"/>
            <a:ext cx="3905455" cy="235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Asus\Desktop\папка физопроект\IMG_20221108_12250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7647" y="3777055"/>
            <a:ext cx="3279123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sus\Desktop\папка физопроект\IMG_20221108_122519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99665" y="3777055"/>
            <a:ext cx="3654688" cy="2387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B937482-F421-53E4-BF54-CC23032B643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198" y="1122363"/>
            <a:ext cx="3447572" cy="23587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42C3B4-1F50-13C4-8032-A59B70B83076}"/>
              </a:ext>
            </a:extLst>
          </p:cNvPr>
          <p:cNvSpPr txBox="1"/>
          <p:nvPr/>
        </p:nvSpPr>
        <p:spPr>
          <a:xfrm>
            <a:off x="937119" y="656389"/>
            <a:ext cx="101603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родителями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294154"/>
      </p:ext>
    </p:extLst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1044" y="1318573"/>
            <a:ext cx="1817466" cy="30922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12689" y="3237543"/>
            <a:ext cx="1778469" cy="314410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38854" y="1318572"/>
            <a:ext cx="1698689" cy="3092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22138" y="3255962"/>
            <a:ext cx="1783329" cy="3230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59240" y="1337640"/>
            <a:ext cx="1783329" cy="30922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58BBA27-BDD1-37C7-8D11-1D397F22C8F4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2362" y="3304309"/>
            <a:ext cx="1702565" cy="313919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B36C2C-78A5-E2ED-E601-80B0BDE065E1}"/>
              </a:ext>
            </a:extLst>
          </p:cNvPr>
          <p:cNvSpPr txBox="1"/>
          <p:nvPr/>
        </p:nvSpPr>
        <p:spPr>
          <a:xfrm>
            <a:off x="3372981" y="796313"/>
            <a:ext cx="5716465" cy="645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Памятки- буклеты</a:t>
            </a:r>
          </a:p>
        </p:txBody>
      </p:sp>
    </p:spTree>
    <p:extLst>
      <p:ext uri="{BB962C8B-B14F-4D97-AF65-F5344CB8AC3E}">
        <p14:creationId xmlns:p14="http://schemas.microsoft.com/office/powerpoint/2010/main" val="2954642640"/>
      </p:ext>
    </p:extLst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0247" y="3878548"/>
            <a:ext cx="2944528" cy="25649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9264" y="1163392"/>
            <a:ext cx="3288452" cy="2455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8464" y="3930572"/>
            <a:ext cx="2771645" cy="24558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2388" y="3660283"/>
            <a:ext cx="2379367" cy="28963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7AF8B1F-7823-7602-8EC3-12E7DAF327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2498" y="737095"/>
            <a:ext cx="2327159" cy="31499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F39C3CD-70FB-E264-BC53-DE5B32F30C6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56065" y="737095"/>
            <a:ext cx="2467585" cy="305558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41308E-830B-3E48-5C66-E4F816EB701B}"/>
              </a:ext>
            </a:extLst>
          </p:cNvPr>
          <p:cNvSpPr txBox="1"/>
          <p:nvPr/>
        </p:nvSpPr>
        <p:spPr>
          <a:xfrm>
            <a:off x="3221181" y="693596"/>
            <a:ext cx="5961783" cy="5533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Движение</a:t>
            </a: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детей -</a:t>
            </a:r>
            <a:r>
              <a:rPr lang="ru-RU" sz="2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</a:t>
            </a: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их здоровье</a:t>
            </a:r>
            <a:r>
              <a:rPr lang="ru-RU" sz="280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solidFill>
                <a:schemeClr val="accent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848326"/>
      </p:ext>
    </p:extLst>
  </p:cSld>
  <p:clrMapOvr>
    <a:masterClrMapping/>
  </p:clrMapOvr>
  <p:transition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40" y="6026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823872-2D72-F49A-6267-FBCA8440A1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981808" y="1353333"/>
            <a:ext cx="2952117" cy="22579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43E00F-A00C-C068-CD51-3913BA9CADA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647252" y="3933934"/>
            <a:ext cx="2529503" cy="2769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72A7D12-57B0-3E3B-38BD-BD7405B4416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9793" y="980243"/>
            <a:ext cx="2157495" cy="29661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461A405-AC36-33A0-389D-2870AB8740F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5125" y="955537"/>
            <a:ext cx="2284037" cy="306948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B0569AB-B501-C681-7CAC-37E73B7BFD88}"/>
              </a:ext>
            </a:extLst>
          </p:cNvPr>
          <p:cNvSpPr txBox="1"/>
          <p:nvPr/>
        </p:nvSpPr>
        <p:spPr>
          <a:xfrm>
            <a:off x="797966" y="551501"/>
            <a:ext cx="10596070" cy="5305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Пополнение атрибутами физкультурного уголка</a:t>
            </a:r>
            <a:endParaRPr lang="ru-RU" sz="11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ADEC6BB-7B11-DAC1-675E-C59B062A5B4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8169" y="4061762"/>
            <a:ext cx="2926476" cy="2529504"/>
          </a:xfrm>
          <a:prstGeom prst="rect">
            <a:avLst/>
          </a:prstGeom>
        </p:spPr>
      </p:pic>
      <p:pic>
        <p:nvPicPr>
          <p:cNvPr id="11" name="Рисунок 10" descr="C:\Users\Asus\Desktop\Новая папка5\IMG_20221114_095423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2924" y="4114799"/>
            <a:ext cx="2725656" cy="255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7056090"/>
      </p:ext>
    </p:extLst>
  </p:cSld>
  <p:clrMapOvr>
    <a:masterClrMapping/>
  </p:clrMapOvr>
  <p:transition>
    <p:dissolv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BF126ED-A3A7-1F84-C558-B9A1AA909A0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3999" y="406337"/>
            <a:ext cx="9144000" cy="604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94870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0963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3091DF4-31D7-FD66-D6BA-D97770F4741B}"/>
              </a:ext>
            </a:extLst>
          </p:cNvPr>
          <p:cNvSpPr txBox="1"/>
          <p:nvPr/>
        </p:nvSpPr>
        <p:spPr>
          <a:xfrm>
            <a:off x="1423556" y="1776845"/>
            <a:ext cx="8811490" cy="27164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  <a:spcAft>
                <a:spcPts val="75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Здоровье ребенка превыше всего,</a:t>
            </a: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endParaRPr lang="ru-RU" sz="36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Богатство земли не заменит его</a:t>
            </a: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endParaRPr lang="ru-RU" sz="3600" b="1" dirty="0">
              <a:solidFill>
                <a:schemeClr val="accent1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Здоровье не купишь, никто не продаст</a:t>
            </a: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Его берегите, как сердце, как глаз.</a:t>
            </a:r>
          </a:p>
          <a:p>
            <a:pPr algn="ctr">
              <a:lnSpc>
                <a:spcPts val="1500"/>
              </a:lnSpc>
              <a:spcAft>
                <a:spcPts val="750"/>
              </a:spcAft>
            </a:pPr>
            <a:endParaRPr lang="ru-RU" sz="32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5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Ж. </a:t>
            </a:r>
            <a:r>
              <a:rPr lang="ru-RU" sz="3600" b="1" dirty="0" err="1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Жабаев</a:t>
            </a:r>
            <a:endParaRPr lang="ru-RU" sz="3200" b="1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408287"/>
      </p:ext>
    </p:extLst>
  </p:cSld>
  <p:clrMapOvr>
    <a:masterClrMapping/>
  </p:clrMapOvr>
  <p:transition>
    <p:dissolv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C9B078A-F11E-E759-D65B-CD4ABD5D0A40}"/>
              </a:ext>
            </a:extLst>
          </p:cNvPr>
          <p:cNvSpPr txBox="1"/>
          <p:nvPr/>
        </p:nvSpPr>
        <p:spPr>
          <a:xfrm>
            <a:off x="2867890" y="1030288"/>
            <a:ext cx="6460547" cy="6451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713C53E0-1407-CCA4-CC29-7D2131FCA7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1735" y="1675401"/>
            <a:ext cx="7948528" cy="4484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936093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36" y="0"/>
            <a:ext cx="120222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AF492F-B831-82F8-A059-021AF913B7E5}"/>
              </a:ext>
            </a:extLst>
          </p:cNvPr>
          <p:cNvSpPr txBox="1"/>
          <p:nvPr/>
        </p:nvSpPr>
        <p:spPr>
          <a:xfrm>
            <a:off x="1132609" y="613065"/>
            <a:ext cx="96427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i="0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ребенка здоровым — значит, с самого раннего детства научить его вести здоровый образ жизни.</a:t>
            </a:r>
            <a:endParaRPr lang="ru-RU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2416206-B938-E735-EBFF-21AB3F5BBF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2554" y="1444061"/>
            <a:ext cx="4487198" cy="41046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28E94B-96B9-DB76-E693-4BA58375D19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99570" y="2221847"/>
            <a:ext cx="4821382" cy="38075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6415381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438463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ормирование представлений о здоровом образе жизни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7814" y="1430910"/>
            <a:ext cx="2622628" cy="28791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482937" y="1439800"/>
            <a:ext cx="2818999" cy="28702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8411" y="3934924"/>
            <a:ext cx="3837944" cy="27559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62910" y="1003816"/>
            <a:ext cx="2137559" cy="28791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6548521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467621"/>
            <a:ext cx="1219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художественной литературы</a:t>
            </a:r>
            <a:r>
              <a:rPr lang="en-US" sz="3600" b="1" dirty="0">
                <a:solidFill>
                  <a:srgbClr val="0070C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832637"/>
            <a:ext cx="1219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рассматривание иллюстраций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:\Users\Asus\Desktop\Новая папка33\IMG_20221111_14295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222190" y="3643370"/>
            <a:ext cx="2037098" cy="311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sus\Desktop\Новая папка33\IMG_20221111_14310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341" y="4099406"/>
            <a:ext cx="3413589" cy="2206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sus\Desktop\Новая папка33\IMG_20221111_143116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7975804" y="4032575"/>
            <a:ext cx="3496724" cy="2206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Asus\Desktop\Новая папка33\IMG-20221111-WA0028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67256" y="1472865"/>
            <a:ext cx="3305272" cy="242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70E527-B2D2-2E33-679A-E52225D6CE8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0802" y="1437362"/>
            <a:ext cx="3233940" cy="245563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2B5B48-91F4-63AF-7E47-D14F864E3E2F}"/>
              </a:ext>
            </a:extLst>
          </p:cNvPr>
          <p:cNvPicPr/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15474" y="1472865"/>
            <a:ext cx="2847254" cy="250602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54579829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36" y="0"/>
            <a:ext cx="121192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CB6076-EA81-90C6-18E6-AD8685A147D3}"/>
              </a:ext>
            </a:extLst>
          </p:cNvPr>
          <p:cNvSpPr txBox="1"/>
          <p:nvPr/>
        </p:nvSpPr>
        <p:spPr>
          <a:xfrm>
            <a:off x="2878282" y="737755"/>
            <a:ext cx="6322867" cy="6851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Пальчиковая гимнастика </a:t>
            </a:r>
            <a:r>
              <a:rPr lang="ru-RU" sz="2800" b="1" dirty="0">
                <a:solidFill>
                  <a:schemeClr val="accent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accent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Содержимое 3" descr="C:\Users\Asus\Desktop\Проект\IMG-20221025-WA0014.jpg">
            <a:extLst>
              <a:ext uri="{FF2B5EF4-FFF2-40B4-BE49-F238E27FC236}">
                <a16:creationId xmlns:a16="http://schemas.microsoft.com/office/drawing/2014/main" id="{6A2593BD-705D-3F16-7F36-15A3106ADBCB}"/>
              </a:ext>
            </a:extLst>
          </p:cNvPr>
          <p:cNvPicPr>
            <a:picLocks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642" y="2382254"/>
            <a:ext cx="3681664" cy="374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61FD5B4-ECF9-936E-9067-ECEF3882892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44588" y="2430380"/>
            <a:ext cx="4037547" cy="3788702"/>
          </a:xfrm>
          <a:prstGeom prst="rect">
            <a:avLst/>
          </a:prstGeom>
        </p:spPr>
      </p:pic>
      <p:pic>
        <p:nvPicPr>
          <p:cNvPr id="9" name="Рисунок 8" descr="C:\Users\Asus\Desktop\Новая папка5\IMG_20221114_13491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8994" y="1660357"/>
            <a:ext cx="3409950" cy="2755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26721836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9A7A20-5DC3-FE0A-8F40-E5969B1227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33635" y="2556164"/>
            <a:ext cx="3496365" cy="34979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47589FB-56AF-8DE5-0E03-29CB711374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62445" y="700376"/>
            <a:ext cx="3377045" cy="318119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D9EE431-93E3-770E-9290-F3AC07FBF16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04217" y="1528261"/>
            <a:ext cx="3377045" cy="37937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F6040BE-00CA-6C99-4173-733C1A1585B1}"/>
              </a:ext>
            </a:extLst>
          </p:cNvPr>
          <p:cNvSpPr txBox="1"/>
          <p:nvPr/>
        </p:nvSpPr>
        <p:spPr>
          <a:xfrm>
            <a:off x="4520045" y="700376"/>
            <a:ext cx="70543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Досуг: «Озорные пальчики»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072268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15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9B6B61E-92E8-6ECF-9B27-A315C739480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476" y="1233744"/>
            <a:ext cx="2088574" cy="2709052"/>
          </a:xfrm>
          <a:prstGeom prst="rect">
            <a:avLst/>
          </a:prstGeom>
        </p:spPr>
      </p:pic>
      <p:pic>
        <p:nvPicPr>
          <p:cNvPr id="11" name="Рисунок 10" descr="C:\Users\Asus\Desktop\папка физопроект\IMG_20221108_0746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7261" y="1214963"/>
            <a:ext cx="2486818" cy="2699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6483835-29B2-4A47-F9F4-E3CABF1615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8455" y="1266916"/>
            <a:ext cx="2182026" cy="224551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6499FD-9C48-BF4B-9DB3-8821B97FCAC8}"/>
              </a:ext>
            </a:extLst>
          </p:cNvPr>
          <p:cNvSpPr txBox="1"/>
          <p:nvPr/>
        </p:nvSpPr>
        <p:spPr>
          <a:xfrm>
            <a:off x="3590487" y="711485"/>
            <a:ext cx="5537925" cy="5933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Дыхательная гимнастика.</a:t>
            </a:r>
            <a:endParaRPr lang="ru-RU" sz="32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08D15D9-1B7C-2583-1951-A75A929D0C3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55995" y="1247068"/>
            <a:ext cx="2088573" cy="227320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8D83E3D-0225-3E2F-7B65-4CE79170043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04655" y="3197237"/>
            <a:ext cx="2408685" cy="3092940"/>
          </a:xfrm>
          <a:prstGeom prst="rect">
            <a:avLst/>
          </a:prstGeom>
        </p:spPr>
      </p:pic>
      <p:pic>
        <p:nvPicPr>
          <p:cNvPr id="14" name="Рисунок 13" descr="C:\Users\Asus\Desktop\папка физопроект\IMG_20221108_074411.jpg">
            <a:extLst>
              <a:ext uri="{FF2B5EF4-FFF2-40B4-BE49-F238E27FC236}">
                <a16:creationId xmlns:a16="http://schemas.microsoft.com/office/drawing/2014/main" id="{1B71695A-2539-ECEE-A9F2-E9C7335B15AC}"/>
              </a:ext>
            </a:extLst>
          </p:cNvPr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6764" y="3243981"/>
            <a:ext cx="2332228" cy="3128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0256873"/>
      </p:ext>
    </p:extLst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E31587-69CF-0EA4-3A05-9A74DE5F2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F47668-19AE-156F-9DDE-1CD7443E60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E1BDF97-B418-53ED-5B86-E096E54A4B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Asus\Desktop\папка физопроект\IMG_20221108_11533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5126" y="1384086"/>
            <a:ext cx="4346222" cy="367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Asus\Desktop\IMG-20221108-WA00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1332" y="2183514"/>
            <a:ext cx="4820684" cy="3928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638314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Зрительная гимнастика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075157"/>
      </p:ext>
    </p:extLst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145</Words>
  <Application>Microsoft Office PowerPoint</Application>
  <PresentationFormat>Широкоэкранный</PresentationFormat>
  <Paragraphs>32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9</cp:revision>
  <dcterms:created xsi:type="dcterms:W3CDTF">2022-11-10T19:50:39Z</dcterms:created>
  <dcterms:modified xsi:type="dcterms:W3CDTF">2022-12-17T13:57:27Z</dcterms:modified>
</cp:coreProperties>
</file>