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1EC2503-086A-4033-A2AC-5892E20F98B7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FF55105-065A-4B26-8D6B-BBCDE71C9F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«Большой – маленький»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077072"/>
            <a:ext cx="5394022" cy="129614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Подготовила:</a:t>
            </a:r>
          </a:p>
          <a:p>
            <a:pPr algn="r"/>
            <a:r>
              <a:rPr lang="ru-RU" sz="2400" dirty="0" smtClean="0"/>
              <a:t>воспитатель</a:t>
            </a:r>
          </a:p>
          <a:p>
            <a:pPr algn="r"/>
            <a:r>
              <a:rPr lang="ru-RU" sz="2400" dirty="0" smtClean="0"/>
              <a:t> Медведева Татьяна Николаевна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424936" cy="54868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Покажи большой помидор              </a:t>
            </a:r>
            <a:r>
              <a:rPr lang="ru-RU" sz="1800" dirty="0" smtClean="0"/>
              <a:t>покажи </a:t>
            </a:r>
            <a:r>
              <a:rPr lang="ru-RU" sz="1800" dirty="0" smtClean="0"/>
              <a:t>маленькую морковку</a:t>
            </a:r>
            <a:endParaRPr lang="ru-RU" sz="1800" dirty="0"/>
          </a:p>
        </p:txBody>
      </p:sp>
      <p:pic>
        <p:nvPicPr>
          <p:cNvPr id="4" name="Содержимое 3" descr="https://dou33angarsk.ru/wp-content/uploads/2020/09/9_4_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9"/>
            <a:ext cx="846043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309320"/>
            <a:ext cx="7239000" cy="54868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Где маленькое ведерко? Где большой мишка? Где большое дерево?</a:t>
            </a:r>
            <a:endParaRPr lang="ru-RU" sz="1800" dirty="0"/>
          </a:p>
        </p:txBody>
      </p:sp>
      <p:pic>
        <p:nvPicPr>
          <p:cNvPr id="4" name="Содержимое 3" descr="https://leomik.ru/picture_watermark.php?picture=images/product/28799-00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7" y="0"/>
            <a:ext cx="6552728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.pinimg.com/736x/64/70/e7/6470e793642f5e4d7385b399473774d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924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zabavniks.com/wp-content/uploads/2018/07/Kartinki_dlya_detey_16_2109533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6764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75240" cy="40466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Покажи маленькое дерево</a:t>
            </a:r>
            <a:endParaRPr lang="ru-RU" sz="1800" dirty="0"/>
          </a:p>
        </p:txBody>
      </p:sp>
      <p:pic>
        <p:nvPicPr>
          <p:cNvPr id="4" name="Содержимое 3" descr="https://fs.znanio.ru/methodology/images/e1/f0/e1f0caa3eb312f8c41b3a2583c157dbb7e97a2df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424936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525344"/>
            <a:ext cx="7239000" cy="3326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Где большой мячик?</a:t>
            </a:r>
            <a:endParaRPr lang="ru-RU" sz="1800" dirty="0"/>
          </a:p>
        </p:txBody>
      </p:sp>
      <p:pic>
        <p:nvPicPr>
          <p:cNvPr id="4" name="Содержимое 3" descr="https://fsd.multiurok.ru/html/2021/11/15/s_61923dfd8531b/phpv81gxP_bolshoj-malenkij_html_64071391a852509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496944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47667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Покажи большую машинку</a:t>
            </a:r>
            <a:endParaRPr lang="ru-RU" sz="1800" dirty="0"/>
          </a:p>
        </p:txBody>
      </p:sp>
      <p:pic>
        <p:nvPicPr>
          <p:cNvPr id="4" name="Содержимое 3" descr="https://fs.znanio.ru/methodology/images/6c/d4/6cd42284731888277fd10ad41d04a8ed2de9c17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8676456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47667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Покажи маленькую мышку</a:t>
            </a:r>
            <a:endParaRPr lang="ru-RU" sz="1800" dirty="0"/>
          </a:p>
        </p:txBody>
      </p:sp>
      <p:pic>
        <p:nvPicPr>
          <p:cNvPr id="4" name="Содержимое 3" descr="http://zabavniks.com/wp-content/uploads/2018/06/bolshoy_malenkiy_kartinki_dlya_detey_10_1212244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8712968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54868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Где большая корова? покажи </a:t>
            </a:r>
            <a:endParaRPr lang="ru-RU" sz="1800" dirty="0"/>
          </a:p>
        </p:txBody>
      </p:sp>
      <p:pic>
        <p:nvPicPr>
          <p:cNvPr id="4" name="Содержимое 3" descr="https://postila.ru/data/98/5c/2b/29/985c2b2980d3780b645da595679c45e6020d7bbd93ea66bfb27463e4993570d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8820472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47667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Покажи маленькую рыбку</a:t>
            </a:r>
            <a:endParaRPr lang="ru-RU" sz="1800" dirty="0"/>
          </a:p>
        </p:txBody>
      </p:sp>
      <p:pic>
        <p:nvPicPr>
          <p:cNvPr id="4" name="Содержимое 3" descr="https://cf.ppt-online.org/files/slide/v/VRpQn62OyCoqP9YTvGD3tMifNXHIZW8sa1c4Bx/slide-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889248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</TotalTime>
  <Words>51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«Большой – маленький»</vt:lpstr>
      <vt:lpstr>Слайд 2</vt:lpstr>
      <vt:lpstr>Слайд 3</vt:lpstr>
      <vt:lpstr>Покажи маленькое дерево</vt:lpstr>
      <vt:lpstr>Где большой мячик?</vt:lpstr>
      <vt:lpstr>Покажи большую машинку</vt:lpstr>
      <vt:lpstr>Покажи маленькую мышку</vt:lpstr>
      <vt:lpstr>Где большая корова? покажи </vt:lpstr>
      <vt:lpstr>Покажи маленькую рыбку</vt:lpstr>
      <vt:lpstr>Покажи большой помидор              покажи маленькую морковку</vt:lpstr>
      <vt:lpstr>Где маленькое ведерко? Где большой мишка? Где большое дерево?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«Большой – маленький»</dc:title>
  <dc:creator>Олег</dc:creator>
  <cp:lastModifiedBy>Олег</cp:lastModifiedBy>
  <cp:revision>6</cp:revision>
  <dcterms:created xsi:type="dcterms:W3CDTF">2022-12-11T06:09:30Z</dcterms:created>
  <dcterms:modified xsi:type="dcterms:W3CDTF">2022-12-17T04:29:19Z</dcterms:modified>
</cp:coreProperties>
</file>